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2" r:id="rId2"/>
  </p:sldMasterIdLst>
  <p:notesMasterIdLst>
    <p:notesMasterId r:id="rId19"/>
  </p:notesMasterIdLst>
  <p:sldIdLst>
    <p:sldId id="360" r:id="rId3"/>
    <p:sldId id="362" r:id="rId4"/>
    <p:sldId id="387" r:id="rId5"/>
    <p:sldId id="388" r:id="rId6"/>
    <p:sldId id="395" r:id="rId7"/>
    <p:sldId id="365" r:id="rId8"/>
    <p:sldId id="396" r:id="rId9"/>
    <p:sldId id="398" r:id="rId10"/>
    <p:sldId id="397" r:id="rId11"/>
    <p:sldId id="399" r:id="rId12"/>
    <p:sldId id="259" r:id="rId13"/>
    <p:sldId id="400" r:id="rId14"/>
    <p:sldId id="394" r:id="rId15"/>
    <p:sldId id="368" r:id="rId16"/>
    <p:sldId id="369" r:id="rId17"/>
    <p:sldId id="374" r:id="rId1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29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264062"/>
    <a:srgbClr val="124062"/>
    <a:srgbClr val="537285"/>
    <a:srgbClr val="FEFEFE"/>
    <a:srgbClr val="F6F6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62" autoAdjust="0"/>
    <p:restoredTop sz="94660"/>
  </p:normalViewPr>
  <p:slideViewPr>
    <p:cSldViewPr snapToGrid="0">
      <p:cViewPr varScale="1">
        <p:scale>
          <a:sx n="28" d="100"/>
          <a:sy n="28" d="100"/>
        </p:scale>
        <p:origin x="17" y="302"/>
      </p:cViewPr>
      <p:guideLst>
        <p:guide orient="horz" pos="2129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1" d="100"/>
        <a:sy n="91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5CAC1-9625-4378-942F-06327CAF8CD8}" type="datetimeFigureOut">
              <a:rPr lang="zh-CN" altLang="en-US" smtClean="0"/>
              <a:t>2020/6/29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9532B1-D51B-4065-979B-CDD6B40756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1689F0-D8FB-450F-A36F-553F26501FEE}" type="slidenum">
              <a:rPr lang="zh-CN" alt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9532B1-D51B-4065-979B-CDD6B40756D2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915914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9532B1-D51B-4065-979B-CDD6B40756D2}" type="slidenum">
              <a:rPr lang="zh-CN" altLang="en-US" smtClean="0"/>
              <a:t>13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9532B1-D51B-4065-979B-CDD6B40756D2}" type="slidenum">
              <a:rPr lang="zh-CN" altLang="en-US" smtClean="0"/>
              <a:t>14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9532B1-D51B-4065-979B-CDD6B40756D2}" type="slidenum">
              <a:rPr lang="zh-CN" altLang="en-US" smtClean="0"/>
              <a:t>15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9532B1-D51B-4065-979B-CDD6B40756D2}" type="slidenum">
              <a:rPr lang="zh-CN" altLang="en-US" smtClean="0"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9532B1-D51B-4065-979B-CDD6B40756D2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95024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9532B1-D51B-4065-979B-CDD6B40756D2}" type="slidenum">
              <a:rPr lang="zh-CN" altLang="en-US" smtClean="0"/>
              <a:t>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9532B1-D51B-4065-979B-CDD6B40756D2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132349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9532B1-D51B-4065-979B-CDD6B40756D2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291096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9532B1-D51B-4065-979B-CDD6B40756D2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817853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9532B1-D51B-4065-979B-CDD6B40756D2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714322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9532B1-D51B-4065-979B-CDD6B40756D2}" type="slidenum">
              <a:rPr lang="zh-CN" altLang="en-US" smtClean="0"/>
              <a:t>11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495CA-CB87-42F5-AD11-A63647B25AC0}" type="datetimeFigureOut">
              <a:rPr lang="zh-CN" altLang="en-US" smtClean="0"/>
              <a:t>2020/6/29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3C9F-EFB6-4360-A5D6-81DD839FD7B7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6" descr="微信图片_20180809151508"/>
          <p:cNvPicPr>
            <a:picLocks noChangeAspect="1"/>
          </p:cNvPicPr>
          <p:nvPr userDrawn="1"/>
        </p:nvPicPr>
        <p:blipFill>
          <a:blip r:embed="rId2"/>
          <a:srcRect l="18730" t="15176" r="18925" b="15833"/>
          <a:stretch>
            <a:fillRect/>
          </a:stretch>
        </p:blipFill>
        <p:spPr>
          <a:xfrm>
            <a:off x="10896600" y="264160"/>
            <a:ext cx="1082040" cy="119761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495CA-CB87-42F5-AD11-A63647B25AC0}" type="datetimeFigureOut">
              <a:rPr lang="zh-CN" altLang="en-US" smtClean="0"/>
              <a:t>2020/6/29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3C9F-EFB6-4360-A5D6-81DD839FD7B7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6" descr="微信图片_20180809151508"/>
          <p:cNvPicPr>
            <a:picLocks noChangeAspect="1"/>
          </p:cNvPicPr>
          <p:nvPr userDrawn="1"/>
        </p:nvPicPr>
        <p:blipFill>
          <a:blip r:embed="rId2"/>
          <a:srcRect l="18730" t="15176" r="18925" b="15833"/>
          <a:stretch>
            <a:fillRect/>
          </a:stretch>
        </p:blipFill>
        <p:spPr>
          <a:xfrm>
            <a:off x="10896600" y="264160"/>
            <a:ext cx="1082040" cy="119761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495CA-CB87-42F5-AD11-A63647B25AC0}" type="datetimeFigureOut">
              <a:rPr lang="zh-CN" altLang="en-US" smtClean="0"/>
              <a:t>2020/6/29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3C9F-EFB6-4360-A5D6-81DD839FD7B7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6" descr="微信图片_20180809151508"/>
          <p:cNvPicPr>
            <a:picLocks noChangeAspect="1"/>
          </p:cNvPicPr>
          <p:nvPr userDrawn="1"/>
        </p:nvPicPr>
        <p:blipFill>
          <a:blip r:embed="rId2"/>
          <a:srcRect l="18730" t="15176" r="18925" b="15833"/>
          <a:stretch>
            <a:fillRect/>
          </a:stretch>
        </p:blipFill>
        <p:spPr>
          <a:xfrm>
            <a:off x="10896600" y="264160"/>
            <a:ext cx="1082040" cy="119761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微信图片_20180809151508"/>
          <p:cNvPicPr>
            <a:picLocks noChangeAspect="1"/>
          </p:cNvPicPr>
          <p:nvPr userDrawn="1"/>
        </p:nvPicPr>
        <p:blipFill>
          <a:blip r:embed="rId2"/>
          <a:srcRect l="18730" t="15176" r="18925" b="15833"/>
          <a:stretch>
            <a:fillRect/>
          </a:stretch>
        </p:blipFill>
        <p:spPr>
          <a:xfrm>
            <a:off x="10896600" y="264160"/>
            <a:ext cx="1082040" cy="119761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微信图片_20180809151508"/>
          <p:cNvPicPr>
            <a:picLocks noChangeAspect="1"/>
          </p:cNvPicPr>
          <p:nvPr userDrawn="1"/>
        </p:nvPicPr>
        <p:blipFill>
          <a:blip r:embed="rId2"/>
          <a:srcRect l="18730" t="15176" r="18925" b="15833"/>
          <a:stretch>
            <a:fillRect/>
          </a:stretch>
        </p:blipFill>
        <p:spPr>
          <a:xfrm>
            <a:off x="10896600" y="264160"/>
            <a:ext cx="1082040" cy="119761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495CA-CB87-42F5-AD11-A63647B25AC0}" type="datetimeFigureOut">
              <a:rPr lang="zh-CN" altLang="en-US" smtClean="0"/>
              <a:t>2020/6/29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3C9F-EFB6-4360-A5D6-81DD839FD7B7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6" descr="微信图片_20180809151508"/>
          <p:cNvPicPr>
            <a:picLocks noChangeAspect="1"/>
          </p:cNvPicPr>
          <p:nvPr userDrawn="1"/>
        </p:nvPicPr>
        <p:blipFill>
          <a:blip r:embed="rId2"/>
          <a:srcRect l="18730" t="15176" r="18925" b="15833"/>
          <a:stretch>
            <a:fillRect/>
          </a:stretch>
        </p:blipFill>
        <p:spPr>
          <a:xfrm>
            <a:off x="10896600" y="264160"/>
            <a:ext cx="1082040" cy="119761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495CA-CB87-42F5-AD11-A63647B25AC0}" type="datetimeFigureOut">
              <a:rPr lang="zh-CN" altLang="en-US" smtClean="0"/>
              <a:t>2020/6/29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3C9F-EFB6-4360-A5D6-81DD839FD7B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49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495CA-CB87-42F5-AD11-A63647B25AC0}" type="datetimeFigureOut">
              <a:rPr lang="zh-CN" altLang="en-US" smtClean="0"/>
              <a:t>2020/6/29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3C9F-EFB6-4360-A5D6-81DD839FD7B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495CA-CB87-42F5-AD11-A63647B25AC0}" type="datetimeFigureOut">
              <a:rPr lang="zh-CN" altLang="en-US" smtClean="0"/>
              <a:t>2020/6/29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3C9F-EFB6-4360-A5D6-81DD839FD7B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495CA-CB87-42F5-AD11-A63647B25AC0}" type="datetimeFigureOut">
              <a:rPr lang="zh-CN" altLang="en-US" smtClean="0"/>
              <a:t>2020/6/29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3C9F-EFB6-4360-A5D6-81DD839FD7B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495CA-CB87-42F5-AD11-A63647B25AC0}" type="datetimeFigureOut">
              <a:rPr lang="zh-CN" altLang="en-US" smtClean="0"/>
              <a:t>2020/6/29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3C9F-EFB6-4360-A5D6-81DD839FD7B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495CA-CB87-42F5-AD11-A63647B25AC0}" type="datetimeFigureOut">
              <a:rPr lang="zh-CN" altLang="en-US" smtClean="0"/>
              <a:t>2020/6/29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3C9F-EFB6-4360-A5D6-81DD839FD7B7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6" descr="微信图片_20180809151508"/>
          <p:cNvPicPr>
            <a:picLocks noChangeAspect="1"/>
          </p:cNvPicPr>
          <p:nvPr userDrawn="1"/>
        </p:nvPicPr>
        <p:blipFill>
          <a:blip r:embed="rId2"/>
          <a:srcRect l="18730" t="15176" r="18925" b="15833"/>
          <a:stretch>
            <a:fillRect/>
          </a:stretch>
        </p:blipFill>
        <p:spPr>
          <a:xfrm>
            <a:off x="10896600" y="264160"/>
            <a:ext cx="1082040" cy="119761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495CA-CB87-42F5-AD11-A63647B25AC0}" type="datetimeFigureOut">
              <a:rPr lang="zh-CN" altLang="en-US" smtClean="0"/>
              <a:t>2020/6/29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3C9F-EFB6-4360-A5D6-81DD839FD7B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495CA-CB87-42F5-AD11-A63647B25AC0}" type="datetimeFigureOut">
              <a:rPr lang="zh-CN" altLang="en-US" smtClean="0"/>
              <a:t>2020/6/29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3C9F-EFB6-4360-A5D6-81DD839FD7B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495CA-CB87-42F5-AD11-A63647B25AC0}" type="datetimeFigureOut">
              <a:rPr lang="zh-CN" altLang="en-US" smtClean="0"/>
              <a:t>2020/6/29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3C9F-EFB6-4360-A5D6-81DD839FD7B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495CA-CB87-42F5-AD11-A63647B25AC0}" type="datetimeFigureOut">
              <a:rPr lang="zh-CN" altLang="en-US" smtClean="0"/>
              <a:t>2020/6/29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3C9F-EFB6-4360-A5D6-81DD839FD7B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495CA-CB87-42F5-AD11-A63647B25AC0}" type="datetimeFigureOut">
              <a:rPr lang="zh-CN" altLang="en-US" smtClean="0"/>
              <a:t>2020/6/29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3C9F-EFB6-4360-A5D6-81DD839FD7B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49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495CA-CB87-42F5-AD11-A63647B25AC0}" type="datetimeFigureOut">
              <a:rPr lang="zh-CN" altLang="en-US" smtClean="0"/>
              <a:t>2020/6/29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3C9F-EFB6-4360-A5D6-81DD839FD7B7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6" descr="微信图片_20180809151508"/>
          <p:cNvPicPr>
            <a:picLocks noChangeAspect="1"/>
          </p:cNvPicPr>
          <p:nvPr userDrawn="1"/>
        </p:nvPicPr>
        <p:blipFill>
          <a:blip r:embed="rId2"/>
          <a:srcRect l="18730" t="15176" r="18925" b="15833"/>
          <a:stretch>
            <a:fillRect/>
          </a:stretch>
        </p:blipFill>
        <p:spPr>
          <a:xfrm>
            <a:off x="10896600" y="264160"/>
            <a:ext cx="1082040" cy="119761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495CA-CB87-42F5-AD11-A63647B25AC0}" type="datetimeFigureOut">
              <a:rPr lang="zh-CN" altLang="en-US" smtClean="0"/>
              <a:t>2020/6/29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3C9F-EFB6-4360-A5D6-81DD839FD7B7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8" name="图片 7" descr="微信图片_20180809151508"/>
          <p:cNvPicPr>
            <a:picLocks noChangeAspect="1"/>
          </p:cNvPicPr>
          <p:nvPr userDrawn="1"/>
        </p:nvPicPr>
        <p:blipFill>
          <a:blip r:embed="rId2"/>
          <a:srcRect l="18730" t="15176" r="18925" b="15833"/>
          <a:stretch>
            <a:fillRect/>
          </a:stretch>
        </p:blipFill>
        <p:spPr>
          <a:xfrm>
            <a:off x="10896600" y="264160"/>
            <a:ext cx="1082040" cy="119761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495CA-CB87-42F5-AD11-A63647B25AC0}" type="datetimeFigureOut">
              <a:rPr lang="zh-CN" altLang="en-US" smtClean="0"/>
              <a:t>2020/6/29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3C9F-EFB6-4360-A5D6-81DD839FD7B7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10" name="图片 9" descr="微信图片_20180809151508"/>
          <p:cNvPicPr>
            <a:picLocks noChangeAspect="1"/>
          </p:cNvPicPr>
          <p:nvPr userDrawn="1"/>
        </p:nvPicPr>
        <p:blipFill>
          <a:blip r:embed="rId2"/>
          <a:srcRect l="18730" t="15176" r="18925" b="15833"/>
          <a:stretch>
            <a:fillRect/>
          </a:stretch>
        </p:blipFill>
        <p:spPr>
          <a:xfrm>
            <a:off x="10896600" y="264160"/>
            <a:ext cx="1082040" cy="119761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495CA-CB87-42F5-AD11-A63647B25AC0}" type="datetimeFigureOut">
              <a:rPr lang="zh-CN" altLang="en-US" smtClean="0"/>
              <a:t>2020/6/29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3C9F-EFB6-4360-A5D6-81DD839FD7B7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6" descr="微信图片_20180809151508"/>
          <p:cNvPicPr>
            <a:picLocks noChangeAspect="1"/>
          </p:cNvPicPr>
          <p:nvPr userDrawn="1"/>
        </p:nvPicPr>
        <p:blipFill>
          <a:blip r:embed="rId2"/>
          <a:srcRect l="18730" t="15176" r="18925" b="15833"/>
          <a:stretch>
            <a:fillRect/>
          </a:stretch>
        </p:blipFill>
        <p:spPr>
          <a:xfrm>
            <a:off x="10896600" y="264160"/>
            <a:ext cx="1082040" cy="119761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495CA-CB87-42F5-AD11-A63647B25AC0}" type="datetimeFigureOut">
              <a:rPr lang="zh-CN" altLang="en-US" smtClean="0"/>
              <a:t>2020/6/29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3C9F-EFB6-4360-A5D6-81DD839FD7B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495CA-CB87-42F5-AD11-A63647B25AC0}" type="datetimeFigureOut">
              <a:rPr lang="zh-CN" altLang="en-US" smtClean="0"/>
              <a:t>2020/6/29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3C9F-EFB6-4360-A5D6-81DD839FD7B7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8" name="图片 7" descr="微信图片_20180809151508"/>
          <p:cNvPicPr>
            <a:picLocks noChangeAspect="1"/>
          </p:cNvPicPr>
          <p:nvPr userDrawn="1"/>
        </p:nvPicPr>
        <p:blipFill>
          <a:blip r:embed="rId2"/>
          <a:srcRect l="18730" t="15176" r="18925" b="15833"/>
          <a:stretch>
            <a:fillRect/>
          </a:stretch>
        </p:blipFill>
        <p:spPr>
          <a:xfrm>
            <a:off x="10896600" y="264160"/>
            <a:ext cx="1082040" cy="119761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495CA-CB87-42F5-AD11-A63647B25AC0}" type="datetimeFigureOut">
              <a:rPr lang="zh-CN" altLang="en-US" smtClean="0"/>
              <a:t>2020/6/29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3C9F-EFB6-4360-A5D6-81DD839FD7B7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8" name="图片 7" descr="微信图片_20180809151508"/>
          <p:cNvPicPr>
            <a:picLocks noChangeAspect="1"/>
          </p:cNvPicPr>
          <p:nvPr userDrawn="1"/>
        </p:nvPicPr>
        <p:blipFill>
          <a:blip r:embed="rId2"/>
          <a:srcRect l="18730" t="15176" r="18925" b="15833"/>
          <a:stretch>
            <a:fillRect/>
          </a:stretch>
        </p:blipFill>
        <p:spPr>
          <a:xfrm>
            <a:off x="10896600" y="264160"/>
            <a:ext cx="1082040" cy="119761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3495CA-CB87-42F5-AD11-A63647B25AC0}" type="datetimeFigureOut">
              <a:rPr lang="zh-CN" altLang="en-US" smtClean="0"/>
              <a:t>2020/6/29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333C9F-EFB6-4360-A5D6-81DD839FD7B7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>
          <a:blip r:embed="rId15" cstate="screen"/>
          <a:stretch>
            <a:fillRect/>
          </a:stretch>
        </p:blipFill>
        <p:spPr>
          <a:xfrm>
            <a:off x="5413" y="0"/>
            <a:ext cx="12179587" cy="685958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3495CA-CB87-42F5-AD11-A63647B25AC0}" type="datetimeFigureOut">
              <a:rPr lang="zh-CN" altLang="en-US" smtClean="0"/>
              <a:t>2020/6/29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333C9F-EFB6-4360-A5D6-81DD839FD7B7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>
          <a:blip r:embed="rId15" cstate="screen"/>
          <a:stretch>
            <a:fillRect/>
          </a:stretch>
        </p:blipFill>
        <p:spPr>
          <a:xfrm>
            <a:off x="5413" y="0"/>
            <a:ext cx="12179587" cy="6859588"/>
          </a:xfrm>
          <a:prstGeom prst="rect">
            <a:avLst/>
          </a:prstGeom>
        </p:spPr>
      </p:pic>
      <p:pic>
        <p:nvPicPr>
          <p:cNvPr id="8" name="图片 7" descr="微信图片_20180809151508"/>
          <p:cNvPicPr>
            <a:picLocks noChangeAspect="1"/>
          </p:cNvPicPr>
          <p:nvPr userDrawn="1"/>
        </p:nvPicPr>
        <p:blipFill>
          <a:blip r:embed="rId16"/>
          <a:srcRect l="18730" t="15176" r="18925" b="15833"/>
          <a:stretch>
            <a:fillRect/>
          </a:stretch>
        </p:blipFill>
        <p:spPr>
          <a:xfrm>
            <a:off x="10896600" y="264160"/>
            <a:ext cx="1082040" cy="119761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说明</a:t>
            </a:r>
          </a:p>
        </p:txBody>
      </p:sp>
      <p:sp>
        <p:nvSpPr>
          <p:cNvPr id="3" name="内容占位符 2"/>
          <p:cNvSpPr>
            <a:spLocks noGrp="1"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此文件为中国医疗器械创新创业大赛现场答辩</a:t>
            </a:r>
            <a:r>
              <a:rPr lang="en-US" altLang="zh-CN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PPT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模板，仅供参考</a:t>
            </a:r>
            <a:endParaRPr lang="en-US" altLang="zh-CN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具体幻灯片排布和内容呈现，参赛方可以根据情况进行微调，但原则上不少于本模板内容</a:t>
            </a:r>
            <a:endParaRPr lang="en-US" altLang="zh-CN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每个项目介绍</a:t>
            </a:r>
            <a:r>
              <a:rPr lang="en-US" altLang="zh-CN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15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分钟，现场答辩</a:t>
            </a:r>
            <a:r>
              <a:rPr lang="en-US" altLang="zh-CN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5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分钟（根据评委会要求决定）</a:t>
            </a:r>
            <a:endParaRPr lang="en-US" altLang="zh-CN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endParaRPr lang="zh-CN" altLang="en-US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直接连接符 22" descr="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"/>
          <p:cNvCxnSpPr/>
          <p:nvPr/>
        </p:nvCxnSpPr>
        <p:spPr>
          <a:xfrm flipH="1">
            <a:off x="338824" y="1319686"/>
            <a:ext cx="7200000" cy="0"/>
          </a:xfrm>
          <a:prstGeom prst="line">
            <a:avLst/>
          </a:prstGeom>
          <a:ln w="12700">
            <a:solidFill>
              <a:srgbClr val="537285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圆角矩形 26"/>
          <p:cNvSpPr/>
          <p:nvPr/>
        </p:nvSpPr>
        <p:spPr>
          <a:xfrm rot="2700000">
            <a:off x="1162002" y="216166"/>
            <a:ext cx="898359" cy="898359"/>
          </a:xfrm>
          <a:prstGeom prst="roundRect">
            <a:avLst>
              <a:gd name="adj" fmla="val 0"/>
            </a:avLst>
          </a:prstGeom>
          <a:solidFill>
            <a:srgbClr val="537285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圆角矩形 27"/>
          <p:cNvSpPr/>
          <p:nvPr/>
        </p:nvSpPr>
        <p:spPr>
          <a:xfrm rot="2700000">
            <a:off x="635354" y="216169"/>
            <a:ext cx="898359" cy="898359"/>
          </a:xfrm>
          <a:prstGeom prst="roundRect">
            <a:avLst>
              <a:gd name="adj" fmla="val 0"/>
            </a:avLst>
          </a:prstGeom>
          <a:solidFill>
            <a:srgbClr val="537285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圆角矩形 28"/>
          <p:cNvSpPr/>
          <p:nvPr/>
        </p:nvSpPr>
        <p:spPr>
          <a:xfrm rot="2700000">
            <a:off x="898678" y="216166"/>
            <a:ext cx="898359" cy="898359"/>
          </a:xfrm>
          <a:prstGeom prst="roundRect">
            <a:avLst>
              <a:gd name="adj" fmla="val 0"/>
            </a:avLst>
          </a:prstGeom>
          <a:solidFill>
            <a:srgbClr val="124062"/>
          </a:solidFill>
          <a:ln w="349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4" name="直接连接符 23" descr="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"/>
          <p:cNvCxnSpPr/>
          <p:nvPr/>
        </p:nvCxnSpPr>
        <p:spPr>
          <a:xfrm flipH="1">
            <a:off x="338824" y="1400648"/>
            <a:ext cx="7200000" cy="0"/>
          </a:xfrm>
          <a:prstGeom prst="line">
            <a:avLst/>
          </a:prstGeom>
          <a:ln w="38100">
            <a:solidFill>
              <a:srgbClr val="12406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文本框 43" descr="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"/>
          <p:cNvSpPr txBox="1"/>
          <p:nvPr/>
        </p:nvSpPr>
        <p:spPr>
          <a:xfrm>
            <a:off x="2360134" y="564172"/>
            <a:ext cx="20313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3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项目</a:t>
            </a:r>
            <a:r>
              <a:rPr lang="zh-CN" altLang="en-US" sz="3600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简介</a:t>
            </a:r>
            <a:endParaRPr lang="zh-CN" altLang="en-US" sz="36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358265" y="1764665"/>
            <a:ext cx="756406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800" dirty="0" smtClean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专利及知识产权情况（说明）</a:t>
            </a:r>
            <a:endParaRPr lang="en-US" altLang="zh-CN" sz="2800" dirty="0" smtClean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algn="l"/>
            <a:endParaRPr lang="en-US" altLang="zh-CN" sz="2800" dirty="0" smtClean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algn="l"/>
            <a:r>
              <a:rPr lang="zh-CN" altLang="en-US" sz="2800" dirty="0" smtClean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专利证书（若有）</a:t>
            </a:r>
            <a:endParaRPr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913765" y="225425"/>
            <a:ext cx="868680" cy="9220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二</a:t>
            </a:r>
          </a:p>
        </p:txBody>
      </p:sp>
    </p:spTree>
    <p:extLst>
      <p:ext uri="{BB962C8B-B14F-4D97-AF65-F5344CB8AC3E}">
        <p14:creationId xmlns:p14="http://schemas.microsoft.com/office/powerpoint/2010/main" val="1349401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/>
    </mc:Choice>
    <mc:Fallback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直接连接符 22" descr="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"/>
          <p:cNvCxnSpPr/>
          <p:nvPr/>
        </p:nvCxnSpPr>
        <p:spPr>
          <a:xfrm flipH="1">
            <a:off x="338824" y="1319686"/>
            <a:ext cx="7200000" cy="0"/>
          </a:xfrm>
          <a:prstGeom prst="line">
            <a:avLst/>
          </a:prstGeom>
          <a:ln w="12700">
            <a:solidFill>
              <a:srgbClr val="537285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圆角矩形 26"/>
          <p:cNvSpPr/>
          <p:nvPr/>
        </p:nvSpPr>
        <p:spPr>
          <a:xfrm rot="2700000">
            <a:off x="1162002" y="216166"/>
            <a:ext cx="898359" cy="898359"/>
          </a:xfrm>
          <a:prstGeom prst="roundRect">
            <a:avLst>
              <a:gd name="adj" fmla="val 0"/>
            </a:avLst>
          </a:prstGeom>
          <a:solidFill>
            <a:srgbClr val="537285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圆角矩形 27"/>
          <p:cNvSpPr/>
          <p:nvPr/>
        </p:nvSpPr>
        <p:spPr>
          <a:xfrm rot="2700000">
            <a:off x="635354" y="216169"/>
            <a:ext cx="898359" cy="898359"/>
          </a:xfrm>
          <a:prstGeom prst="roundRect">
            <a:avLst>
              <a:gd name="adj" fmla="val 0"/>
            </a:avLst>
          </a:prstGeom>
          <a:solidFill>
            <a:srgbClr val="537285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圆角矩形 28"/>
          <p:cNvSpPr/>
          <p:nvPr/>
        </p:nvSpPr>
        <p:spPr>
          <a:xfrm rot="2700000">
            <a:off x="898678" y="216166"/>
            <a:ext cx="898359" cy="898359"/>
          </a:xfrm>
          <a:prstGeom prst="roundRect">
            <a:avLst>
              <a:gd name="adj" fmla="val 0"/>
            </a:avLst>
          </a:prstGeom>
          <a:solidFill>
            <a:srgbClr val="124062"/>
          </a:solidFill>
          <a:ln w="349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4" name="直接连接符 23" descr="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"/>
          <p:cNvCxnSpPr/>
          <p:nvPr/>
        </p:nvCxnSpPr>
        <p:spPr>
          <a:xfrm flipH="1">
            <a:off x="338824" y="1400648"/>
            <a:ext cx="7200000" cy="0"/>
          </a:xfrm>
          <a:prstGeom prst="line">
            <a:avLst/>
          </a:prstGeom>
          <a:ln w="38100">
            <a:solidFill>
              <a:srgbClr val="12406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文本框 43" descr="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"/>
          <p:cNvSpPr txBox="1"/>
          <p:nvPr/>
        </p:nvSpPr>
        <p:spPr>
          <a:xfrm>
            <a:off x="2246469" y="601002"/>
            <a:ext cx="20313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3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市场</a:t>
            </a:r>
            <a:r>
              <a:rPr lang="zh-CN" altLang="en-US" sz="3600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情况</a:t>
            </a:r>
            <a:endParaRPr lang="zh-CN" altLang="en-US" sz="36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432560" y="1848485"/>
            <a:ext cx="540686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indent="0" algn="l">
              <a:buFont typeface="Wingdings" panose="05000000000000000000" charset="0"/>
              <a:buNone/>
            </a:pPr>
            <a:endParaRPr lang="zh-CN" altLang="en-US" sz="28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algn="l"/>
            <a:r>
              <a:rPr lang="zh-CN" altLang="en-US" sz="28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项目市场</a:t>
            </a:r>
            <a:r>
              <a:rPr lang="zh-CN" altLang="en-US" sz="2800" dirty="0" smtClean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情况、市场</a:t>
            </a:r>
            <a:r>
              <a:rPr lang="zh-CN" altLang="en-US" sz="2800" dirty="0" smtClean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容量及前景</a:t>
            </a:r>
            <a:endParaRPr lang="zh-CN" altLang="en-US" sz="28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913765" y="225425"/>
            <a:ext cx="792480" cy="8299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8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三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/>
    </mc:Choice>
    <mc:Fallback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直接连接符 22" descr="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"/>
          <p:cNvCxnSpPr/>
          <p:nvPr/>
        </p:nvCxnSpPr>
        <p:spPr>
          <a:xfrm flipH="1">
            <a:off x="338824" y="1319686"/>
            <a:ext cx="7200000" cy="0"/>
          </a:xfrm>
          <a:prstGeom prst="line">
            <a:avLst/>
          </a:prstGeom>
          <a:ln w="12700">
            <a:solidFill>
              <a:srgbClr val="537285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圆角矩形 26"/>
          <p:cNvSpPr/>
          <p:nvPr/>
        </p:nvSpPr>
        <p:spPr>
          <a:xfrm rot="2700000">
            <a:off x="1162002" y="216166"/>
            <a:ext cx="898359" cy="898359"/>
          </a:xfrm>
          <a:prstGeom prst="roundRect">
            <a:avLst>
              <a:gd name="adj" fmla="val 0"/>
            </a:avLst>
          </a:prstGeom>
          <a:solidFill>
            <a:srgbClr val="537285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圆角矩形 27"/>
          <p:cNvSpPr/>
          <p:nvPr/>
        </p:nvSpPr>
        <p:spPr>
          <a:xfrm rot="2700000">
            <a:off x="635354" y="216169"/>
            <a:ext cx="898359" cy="898359"/>
          </a:xfrm>
          <a:prstGeom prst="roundRect">
            <a:avLst>
              <a:gd name="adj" fmla="val 0"/>
            </a:avLst>
          </a:prstGeom>
          <a:solidFill>
            <a:srgbClr val="537285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圆角矩形 28"/>
          <p:cNvSpPr/>
          <p:nvPr/>
        </p:nvSpPr>
        <p:spPr>
          <a:xfrm rot="2700000">
            <a:off x="898678" y="216166"/>
            <a:ext cx="898359" cy="898359"/>
          </a:xfrm>
          <a:prstGeom prst="roundRect">
            <a:avLst>
              <a:gd name="adj" fmla="val 0"/>
            </a:avLst>
          </a:prstGeom>
          <a:solidFill>
            <a:srgbClr val="124062"/>
          </a:solidFill>
          <a:ln w="349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4" name="直接连接符 23" descr="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"/>
          <p:cNvCxnSpPr/>
          <p:nvPr/>
        </p:nvCxnSpPr>
        <p:spPr>
          <a:xfrm flipH="1">
            <a:off x="338824" y="1400648"/>
            <a:ext cx="7200000" cy="0"/>
          </a:xfrm>
          <a:prstGeom prst="line">
            <a:avLst/>
          </a:prstGeom>
          <a:ln w="38100">
            <a:solidFill>
              <a:srgbClr val="12406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文本框 43" descr="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"/>
          <p:cNvSpPr txBox="1"/>
          <p:nvPr/>
        </p:nvSpPr>
        <p:spPr>
          <a:xfrm>
            <a:off x="2246469" y="601002"/>
            <a:ext cx="20313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3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市场</a:t>
            </a:r>
            <a:r>
              <a:rPr lang="zh-CN" altLang="en-US" sz="3600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情况</a:t>
            </a:r>
            <a:endParaRPr lang="zh-CN" altLang="en-US" sz="36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432560" y="1848485"/>
            <a:ext cx="5929828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indent="0" algn="l">
              <a:buFont typeface="Wingdings" panose="05000000000000000000" charset="0"/>
              <a:buNone/>
            </a:pPr>
            <a:endParaRPr lang="zh-CN" altLang="en-US" sz="28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algn="l"/>
            <a:r>
              <a:rPr lang="zh-CN" altLang="en-US" sz="2800" dirty="0" smtClean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国内外同类产品及竞争对手</a:t>
            </a:r>
            <a:r>
              <a:rPr lang="zh-CN" altLang="en-US" sz="28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简要</a:t>
            </a:r>
            <a:r>
              <a:rPr lang="zh-CN" altLang="en-US" sz="2800" dirty="0" smtClean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分析</a:t>
            </a:r>
            <a:endParaRPr lang="zh-CN" altLang="en-US" sz="28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indent="0" algn="l">
              <a:buFont typeface="Wingdings" panose="05000000000000000000" charset="0"/>
              <a:buNone/>
            </a:pPr>
            <a:endParaRPr lang="zh-CN" altLang="en-US" sz="28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913765" y="225425"/>
            <a:ext cx="792480" cy="8299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8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三</a:t>
            </a:r>
          </a:p>
        </p:txBody>
      </p:sp>
    </p:spTree>
    <p:extLst>
      <p:ext uri="{BB962C8B-B14F-4D97-AF65-F5344CB8AC3E}">
        <p14:creationId xmlns:p14="http://schemas.microsoft.com/office/powerpoint/2010/main" val="54495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/>
    </mc:Choice>
    <mc:Fallback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直接连接符 22" descr="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"/>
          <p:cNvCxnSpPr/>
          <p:nvPr/>
        </p:nvCxnSpPr>
        <p:spPr>
          <a:xfrm flipH="1">
            <a:off x="338824" y="1319686"/>
            <a:ext cx="7200000" cy="0"/>
          </a:xfrm>
          <a:prstGeom prst="line">
            <a:avLst/>
          </a:prstGeom>
          <a:ln w="12700">
            <a:solidFill>
              <a:srgbClr val="537285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圆角矩形 26"/>
          <p:cNvSpPr/>
          <p:nvPr/>
        </p:nvSpPr>
        <p:spPr>
          <a:xfrm rot="2700000">
            <a:off x="1162002" y="216166"/>
            <a:ext cx="898359" cy="898359"/>
          </a:xfrm>
          <a:prstGeom prst="roundRect">
            <a:avLst>
              <a:gd name="adj" fmla="val 0"/>
            </a:avLst>
          </a:prstGeom>
          <a:solidFill>
            <a:srgbClr val="537285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圆角矩形 27"/>
          <p:cNvSpPr/>
          <p:nvPr/>
        </p:nvSpPr>
        <p:spPr>
          <a:xfrm rot="2700000">
            <a:off x="635354" y="216169"/>
            <a:ext cx="898359" cy="898359"/>
          </a:xfrm>
          <a:prstGeom prst="roundRect">
            <a:avLst>
              <a:gd name="adj" fmla="val 0"/>
            </a:avLst>
          </a:prstGeom>
          <a:solidFill>
            <a:srgbClr val="537285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圆角矩形 28"/>
          <p:cNvSpPr/>
          <p:nvPr/>
        </p:nvSpPr>
        <p:spPr>
          <a:xfrm rot="2700000">
            <a:off x="898678" y="216166"/>
            <a:ext cx="898359" cy="898359"/>
          </a:xfrm>
          <a:prstGeom prst="roundRect">
            <a:avLst>
              <a:gd name="adj" fmla="val 0"/>
            </a:avLst>
          </a:prstGeom>
          <a:solidFill>
            <a:srgbClr val="124062"/>
          </a:solidFill>
          <a:ln w="349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4" name="直接连接符 23" descr="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"/>
          <p:cNvCxnSpPr/>
          <p:nvPr/>
        </p:nvCxnSpPr>
        <p:spPr>
          <a:xfrm flipH="1">
            <a:off x="338824" y="1400648"/>
            <a:ext cx="7200000" cy="0"/>
          </a:xfrm>
          <a:prstGeom prst="line">
            <a:avLst/>
          </a:prstGeom>
          <a:ln w="38100">
            <a:solidFill>
              <a:srgbClr val="12406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文本框 43" descr="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"/>
          <p:cNvSpPr txBox="1"/>
          <p:nvPr/>
        </p:nvSpPr>
        <p:spPr>
          <a:xfrm>
            <a:off x="2246469" y="601002"/>
            <a:ext cx="20313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3600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风险分析</a:t>
            </a:r>
            <a:endParaRPr lang="zh-CN" altLang="en-US" sz="36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432560" y="1848485"/>
            <a:ext cx="800892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indent="0" algn="l">
              <a:buFont typeface="Wingdings" panose="05000000000000000000" charset="0"/>
              <a:buNone/>
            </a:pPr>
            <a:endParaRPr lang="zh-CN" altLang="en-US" sz="28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algn="l"/>
            <a:r>
              <a:rPr lang="zh-CN" altLang="en-US" sz="2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项目风险分析</a:t>
            </a:r>
            <a:r>
              <a:rPr lang="zh-CN" altLang="en-US" sz="2800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（存在的风险</a:t>
            </a:r>
            <a:r>
              <a:rPr lang="zh-CN" altLang="en-US" sz="2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及对策，不超过</a:t>
            </a:r>
            <a:r>
              <a:rPr lang="en-US" altLang="zh-CN" sz="2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3</a:t>
            </a:r>
            <a:r>
              <a:rPr lang="zh-CN" altLang="en-US" sz="2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项）</a:t>
            </a:r>
            <a:endParaRPr lang="zh-CN" altLang="en-US" sz="28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913765" y="225425"/>
            <a:ext cx="792480" cy="8299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8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四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/>
    </mc:Choice>
    <mc:Fallback xmlns=""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直接连接符 22" descr="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"/>
          <p:cNvCxnSpPr/>
          <p:nvPr/>
        </p:nvCxnSpPr>
        <p:spPr>
          <a:xfrm flipH="1">
            <a:off x="338824" y="1319686"/>
            <a:ext cx="7200000" cy="0"/>
          </a:xfrm>
          <a:prstGeom prst="line">
            <a:avLst/>
          </a:prstGeom>
          <a:ln w="12700">
            <a:solidFill>
              <a:srgbClr val="537285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圆角矩形 26"/>
          <p:cNvSpPr/>
          <p:nvPr/>
        </p:nvSpPr>
        <p:spPr>
          <a:xfrm rot="2700000">
            <a:off x="1162002" y="216166"/>
            <a:ext cx="898359" cy="898359"/>
          </a:xfrm>
          <a:prstGeom prst="roundRect">
            <a:avLst>
              <a:gd name="adj" fmla="val 0"/>
            </a:avLst>
          </a:prstGeom>
          <a:solidFill>
            <a:srgbClr val="537285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圆角矩形 27"/>
          <p:cNvSpPr/>
          <p:nvPr/>
        </p:nvSpPr>
        <p:spPr>
          <a:xfrm rot="2700000">
            <a:off x="635354" y="216169"/>
            <a:ext cx="898359" cy="898359"/>
          </a:xfrm>
          <a:prstGeom prst="roundRect">
            <a:avLst>
              <a:gd name="adj" fmla="val 0"/>
            </a:avLst>
          </a:prstGeom>
          <a:solidFill>
            <a:srgbClr val="537285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圆角矩形 28"/>
          <p:cNvSpPr/>
          <p:nvPr/>
        </p:nvSpPr>
        <p:spPr>
          <a:xfrm rot="2700000">
            <a:off x="898678" y="216166"/>
            <a:ext cx="898359" cy="898359"/>
          </a:xfrm>
          <a:prstGeom prst="roundRect">
            <a:avLst>
              <a:gd name="adj" fmla="val 0"/>
            </a:avLst>
          </a:prstGeom>
          <a:solidFill>
            <a:srgbClr val="124062"/>
          </a:solidFill>
          <a:ln w="349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4" name="直接连接符 23" descr="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"/>
          <p:cNvCxnSpPr/>
          <p:nvPr/>
        </p:nvCxnSpPr>
        <p:spPr>
          <a:xfrm flipH="1">
            <a:off x="338824" y="1400648"/>
            <a:ext cx="7200000" cy="0"/>
          </a:xfrm>
          <a:prstGeom prst="line">
            <a:avLst/>
          </a:prstGeom>
          <a:ln w="38100">
            <a:solidFill>
              <a:srgbClr val="12406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文本框 43" descr="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"/>
          <p:cNvSpPr txBox="1"/>
          <p:nvPr/>
        </p:nvSpPr>
        <p:spPr>
          <a:xfrm>
            <a:off x="2246469" y="564172"/>
            <a:ext cx="48013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3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发展计划（进度安排</a:t>
            </a:r>
            <a:r>
              <a:rPr lang="zh-CN" altLang="en-US" sz="3600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）</a:t>
            </a:r>
            <a:endParaRPr lang="en-US" altLang="zh-CN" sz="36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pic>
        <p:nvPicPr>
          <p:cNvPr id="4" name="图片 3" descr="微信图片_20180809151508"/>
          <p:cNvPicPr>
            <a:picLocks noChangeAspect="1"/>
          </p:cNvPicPr>
          <p:nvPr/>
        </p:nvPicPr>
        <p:blipFill>
          <a:blip r:embed="rId3"/>
          <a:srcRect l="16392" t="12579" r="16588" b="14872"/>
          <a:stretch>
            <a:fillRect/>
          </a:stretch>
        </p:blipFill>
        <p:spPr>
          <a:xfrm>
            <a:off x="10654030" y="149225"/>
            <a:ext cx="1305560" cy="1412875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913765" y="225425"/>
            <a:ext cx="792480" cy="8299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8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五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1297940" y="1746250"/>
            <a:ext cx="83006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未来</a:t>
            </a:r>
            <a:r>
              <a:rPr lang="en-US" altLang="zh-CN" sz="2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2-3</a:t>
            </a:r>
            <a:r>
              <a:rPr lang="zh-CN" altLang="en-US" sz="2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年，尽量包含注册情况预估、市场销售预估</a:t>
            </a:r>
            <a:endParaRPr lang="zh-CN" altLang="en-US" sz="28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/>
    </mc:Choice>
    <mc:Fallback xmlns=""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直接连接符 22" descr="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"/>
          <p:cNvCxnSpPr/>
          <p:nvPr/>
        </p:nvCxnSpPr>
        <p:spPr>
          <a:xfrm flipH="1">
            <a:off x="338824" y="1319686"/>
            <a:ext cx="7200000" cy="0"/>
          </a:xfrm>
          <a:prstGeom prst="line">
            <a:avLst/>
          </a:prstGeom>
          <a:ln w="12700">
            <a:solidFill>
              <a:srgbClr val="537285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圆角矩形 26"/>
          <p:cNvSpPr/>
          <p:nvPr/>
        </p:nvSpPr>
        <p:spPr>
          <a:xfrm rot="2700000">
            <a:off x="1162002" y="216166"/>
            <a:ext cx="898359" cy="898359"/>
          </a:xfrm>
          <a:prstGeom prst="roundRect">
            <a:avLst>
              <a:gd name="adj" fmla="val 0"/>
            </a:avLst>
          </a:prstGeom>
          <a:solidFill>
            <a:srgbClr val="537285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圆角矩形 27"/>
          <p:cNvSpPr/>
          <p:nvPr/>
        </p:nvSpPr>
        <p:spPr>
          <a:xfrm rot="2700000">
            <a:off x="635354" y="216169"/>
            <a:ext cx="898359" cy="898359"/>
          </a:xfrm>
          <a:prstGeom prst="roundRect">
            <a:avLst>
              <a:gd name="adj" fmla="val 0"/>
            </a:avLst>
          </a:prstGeom>
          <a:solidFill>
            <a:srgbClr val="537285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圆角矩形 28"/>
          <p:cNvSpPr/>
          <p:nvPr/>
        </p:nvSpPr>
        <p:spPr>
          <a:xfrm rot="2700000">
            <a:off x="898678" y="216166"/>
            <a:ext cx="898359" cy="898359"/>
          </a:xfrm>
          <a:prstGeom prst="roundRect">
            <a:avLst>
              <a:gd name="adj" fmla="val 0"/>
            </a:avLst>
          </a:prstGeom>
          <a:solidFill>
            <a:srgbClr val="124062"/>
          </a:solidFill>
          <a:ln w="349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4" name="直接连接符 23" descr="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"/>
          <p:cNvCxnSpPr/>
          <p:nvPr/>
        </p:nvCxnSpPr>
        <p:spPr>
          <a:xfrm flipH="1">
            <a:off x="338824" y="1400648"/>
            <a:ext cx="7200000" cy="0"/>
          </a:xfrm>
          <a:prstGeom prst="line">
            <a:avLst/>
          </a:prstGeom>
          <a:ln w="38100">
            <a:solidFill>
              <a:srgbClr val="12406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文本框 43" descr="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"/>
          <p:cNvSpPr txBox="1"/>
          <p:nvPr/>
        </p:nvSpPr>
        <p:spPr>
          <a:xfrm>
            <a:off x="2246469" y="564172"/>
            <a:ext cx="20313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3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未来</a:t>
            </a:r>
            <a:r>
              <a:rPr lang="zh-CN" altLang="en-US" sz="3600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需求</a:t>
            </a:r>
            <a:endParaRPr lang="zh-CN" altLang="en-US" sz="36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pic>
        <p:nvPicPr>
          <p:cNvPr id="4" name="图片 3" descr="微信图片_20180809151508"/>
          <p:cNvPicPr>
            <a:picLocks noChangeAspect="1"/>
          </p:cNvPicPr>
          <p:nvPr/>
        </p:nvPicPr>
        <p:blipFill>
          <a:blip r:embed="rId3"/>
          <a:srcRect l="16392" t="12579" r="16588" b="14872"/>
          <a:stretch>
            <a:fillRect/>
          </a:stretch>
        </p:blipFill>
        <p:spPr>
          <a:xfrm>
            <a:off x="10654030" y="149225"/>
            <a:ext cx="1305560" cy="1412875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913765" y="225425"/>
            <a:ext cx="792480" cy="8299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8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六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712470" y="1878330"/>
            <a:ext cx="1116711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简述未来</a:t>
            </a:r>
            <a:r>
              <a:rPr lang="en-US" altLang="zh-CN" sz="2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2-3</a:t>
            </a:r>
            <a:r>
              <a:rPr lang="zh-CN" altLang="en-US" sz="2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年内可能的融资需求、技术合作需求、市场渠道需求等</a:t>
            </a:r>
            <a:endParaRPr lang="zh-CN" altLang="en-US" sz="28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/>
    </mc:Choice>
    <mc:Fallback xmlns=""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710546" y="2641600"/>
            <a:ext cx="34451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6000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谢    谢</a:t>
            </a:r>
            <a:endParaRPr lang="zh-CN" altLang="en-US" sz="6000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966472" y="1413924"/>
            <a:ext cx="3385613" cy="4030155"/>
            <a:chOff x="966472" y="1413923"/>
            <a:chExt cx="3385613" cy="4030155"/>
          </a:xfrm>
        </p:grpSpPr>
        <p:sp>
          <p:nvSpPr>
            <p:cNvPr id="13" name="任意多边形 12"/>
            <p:cNvSpPr/>
            <p:nvPr/>
          </p:nvSpPr>
          <p:spPr>
            <a:xfrm>
              <a:off x="966474" y="1449377"/>
              <a:ext cx="3385611" cy="3994701"/>
            </a:xfrm>
            <a:custGeom>
              <a:avLst/>
              <a:gdLst>
                <a:gd name="connsiteX0" fmla="*/ 0 w 1506471"/>
                <a:gd name="connsiteY0" fmla="*/ 655315 h 1310630"/>
                <a:gd name="connsiteX1" fmla="*/ 327658 w 1506471"/>
                <a:gd name="connsiteY1" fmla="*/ 0 h 1310630"/>
                <a:gd name="connsiteX2" fmla="*/ 1178814 w 1506471"/>
                <a:gd name="connsiteY2" fmla="*/ 0 h 1310630"/>
                <a:gd name="connsiteX3" fmla="*/ 1506471 w 1506471"/>
                <a:gd name="connsiteY3" fmla="*/ 655315 h 1310630"/>
                <a:gd name="connsiteX4" fmla="*/ 1178814 w 1506471"/>
                <a:gd name="connsiteY4" fmla="*/ 1310630 h 1310630"/>
                <a:gd name="connsiteX5" fmla="*/ 327658 w 1506471"/>
                <a:gd name="connsiteY5" fmla="*/ 1310630 h 1310630"/>
                <a:gd name="connsiteX6" fmla="*/ 0 w 1506471"/>
                <a:gd name="connsiteY6" fmla="*/ 655315 h 1310630"/>
                <a:gd name="connsiteX0-1" fmla="*/ 761425 w 1506470"/>
                <a:gd name="connsiteY0-2" fmla="*/ 0 h 1359090"/>
                <a:gd name="connsiteX1-3" fmla="*/ 1506469 w 1506470"/>
                <a:gd name="connsiteY1-4" fmla="*/ 333523 h 1359090"/>
                <a:gd name="connsiteX2-5" fmla="*/ 1506469 w 1506470"/>
                <a:gd name="connsiteY2-6" fmla="*/ 1074028 h 1359090"/>
                <a:gd name="connsiteX3-7" fmla="*/ 753235 w 1506470"/>
                <a:gd name="connsiteY3-8" fmla="*/ 1359090 h 1359090"/>
                <a:gd name="connsiteX4-9" fmla="*/ 0 w 1506470"/>
                <a:gd name="connsiteY4-10" fmla="*/ 1074028 h 1359090"/>
                <a:gd name="connsiteX5-11" fmla="*/ 0 w 1506470"/>
                <a:gd name="connsiteY5-12" fmla="*/ 333523 h 1359090"/>
                <a:gd name="connsiteX6-13" fmla="*/ 761425 w 1506470"/>
                <a:gd name="connsiteY6-14" fmla="*/ 0 h 1359090"/>
                <a:gd name="connsiteX0-15" fmla="*/ 761425 w 1506469"/>
                <a:gd name="connsiteY0-16" fmla="*/ 0 h 1365148"/>
                <a:gd name="connsiteX1-17" fmla="*/ 1506469 w 1506469"/>
                <a:gd name="connsiteY1-18" fmla="*/ 333523 h 1365148"/>
                <a:gd name="connsiteX2-19" fmla="*/ 1506469 w 1506469"/>
                <a:gd name="connsiteY2-20" fmla="*/ 1074028 h 1365148"/>
                <a:gd name="connsiteX3-21" fmla="*/ 753235 w 1506469"/>
                <a:gd name="connsiteY3-22" fmla="*/ 1365148 h 1365148"/>
                <a:gd name="connsiteX4-23" fmla="*/ 0 w 1506469"/>
                <a:gd name="connsiteY4-24" fmla="*/ 1074028 h 1365148"/>
                <a:gd name="connsiteX5-25" fmla="*/ 0 w 1506469"/>
                <a:gd name="connsiteY5-26" fmla="*/ 333523 h 1365148"/>
                <a:gd name="connsiteX6-27" fmla="*/ 761425 w 1506469"/>
                <a:gd name="connsiteY6-28" fmla="*/ 0 h 1365148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</a:cxnLst>
              <a:rect l="l" t="t" r="r" b="b"/>
              <a:pathLst>
                <a:path w="1506469" h="1365148">
                  <a:moveTo>
                    <a:pt x="761425" y="0"/>
                  </a:moveTo>
                  <a:lnTo>
                    <a:pt x="1506469" y="333523"/>
                  </a:lnTo>
                  <a:lnTo>
                    <a:pt x="1506469" y="1074028"/>
                  </a:lnTo>
                  <a:lnTo>
                    <a:pt x="753235" y="1365148"/>
                  </a:lnTo>
                  <a:lnTo>
                    <a:pt x="0" y="1074028"/>
                  </a:lnTo>
                  <a:lnTo>
                    <a:pt x="0" y="333523"/>
                  </a:lnTo>
                  <a:lnTo>
                    <a:pt x="761425" y="0"/>
                  </a:lnTo>
                  <a:close/>
                </a:path>
              </a:pathLst>
            </a:custGeom>
            <a:noFill/>
            <a:ln w="101600">
              <a:solidFill>
                <a:srgbClr val="124062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72320" tIns="313012" rIns="272321" bIns="313011" numCol="1" spcCol="1270" anchor="ctr" anchorCtr="0">
              <a:noAutofit/>
            </a:bodyPr>
            <a:lstStyle/>
            <a:p>
              <a:pPr algn="ctr" defTabSz="213296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4800"/>
            </a:p>
          </p:txBody>
        </p:sp>
        <p:sp>
          <p:nvSpPr>
            <p:cNvPr id="17" name="任意多边形 16"/>
            <p:cNvSpPr/>
            <p:nvPr/>
          </p:nvSpPr>
          <p:spPr>
            <a:xfrm>
              <a:off x="966472" y="1413923"/>
              <a:ext cx="3385611" cy="3994701"/>
            </a:xfrm>
            <a:custGeom>
              <a:avLst/>
              <a:gdLst>
                <a:gd name="connsiteX0" fmla="*/ 0 w 1506471"/>
                <a:gd name="connsiteY0" fmla="*/ 655315 h 1310630"/>
                <a:gd name="connsiteX1" fmla="*/ 327658 w 1506471"/>
                <a:gd name="connsiteY1" fmla="*/ 0 h 1310630"/>
                <a:gd name="connsiteX2" fmla="*/ 1178814 w 1506471"/>
                <a:gd name="connsiteY2" fmla="*/ 0 h 1310630"/>
                <a:gd name="connsiteX3" fmla="*/ 1506471 w 1506471"/>
                <a:gd name="connsiteY3" fmla="*/ 655315 h 1310630"/>
                <a:gd name="connsiteX4" fmla="*/ 1178814 w 1506471"/>
                <a:gd name="connsiteY4" fmla="*/ 1310630 h 1310630"/>
                <a:gd name="connsiteX5" fmla="*/ 327658 w 1506471"/>
                <a:gd name="connsiteY5" fmla="*/ 1310630 h 1310630"/>
                <a:gd name="connsiteX6" fmla="*/ 0 w 1506471"/>
                <a:gd name="connsiteY6" fmla="*/ 655315 h 1310630"/>
                <a:gd name="connsiteX0-1" fmla="*/ 761425 w 1506470"/>
                <a:gd name="connsiteY0-2" fmla="*/ 0 h 1359090"/>
                <a:gd name="connsiteX1-3" fmla="*/ 1506469 w 1506470"/>
                <a:gd name="connsiteY1-4" fmla="*/ 333523 h 1359090"/>
                <a:gd name="connsiteX2-5" fmla="*/ 1506469 w 1506470"/>
                <a:gd name="connsiteY2-6" fmla="*/ 1074028 h 1359090"/>
                <a:gd name="connsiteX3-7" fmla="*/ 753235 w 1506470"/>
                <a:gd name="connsiteY3-8" fmla="*/ 1359090 h 1359090"/>
                <a:gd name="connsiteX4-9" fmla="*/ 0 w 1506470"/>
                <a:gd name="connsiteY4-10" fmla="*/ 1074028 h 1359090"/>
                <a:gd name="connsiteX5-11" fmla="*/ 0 w 1506470"/>
                <a:gd name="connsiteY5-12" fmla="*/ 333523 h 1359090"/>
                <a:gd name="connsiteX6-13" fmla="*/ 761425 w 1506470"/>
                <a:gd name="connsiteY6-14" fmla="*/ 0 h 1359090"/>
                <a:gd name="connsiteX0-15" fmla="*/ 761425 w 1506469"/>
                <a:gd name="connsiteY0-16" fmla="*/ 0 h 1365148"/>
                <a:gd name="connsiteX1-17" fmla="*/ 1506469 w 1506469"/>
                <a:gd name="connsiteY1-18" fmla="*/ 333523 h 1365148"/>
                <a:gd name="connsiteX2-19" fmla="*/ 1506469 w 1506469"/>
                <a:gd name="connsiteY2-20" fmla="*/ 1074028 h 1365148"/>
                <a:gd name="connsiteX3-21" fmla="*/ 753235 w 1506469"/>
                <a:gd name="connsiteY3-22" fmla="*/ 1365148 h 1365148"/>
                <a:gd name="connsiteX4-23" fmla="*/ 0 w 1506469"/>
                <a:gd name="connsiteY4-24" fmla="*/ 1074028 h 1365148"/>
                <a:gd name="connsiteX5-25" fmla="*/ 0 w 1506469"/>
                <a:gd name="connsiteY5-26" fmla="*/ 333523 h 1365148"/>
                <a:gd name="connsiteX6-27" fmla="*/ 761425 w 1506469"/>
                <a:gd name="connsiteY6-28" fmla="*/ 0 h 1365148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</a:cxnLst>
              <a:rect l="l" t="t" r="r" b="b"/>
              <a:pathLst>
                <a:path w="1506469" h="1365148">
                  <a:moveTo>
                    <a:pt x="761425" y="0"/>
                  </a:moveTo>
                  <a:lnTo>
                    <a:pt x="1506469" y="333523"/>
                  </a:lnTo>
                  <a:lnTo>
                    <a:pt x="1506469" y="1074028"/>
                  </a:lnTo>
                  <a:lnTo>
                    <a:pt x="753235" y="1365148"/>
                  </a:lnTo>
                  <a:lnTo>
                    <a:pt x="0" y="1074028"/>
                  </a:lnTo>
                  <a:lnTo>
                    <a:pt x="0" y="333523"/>
                  </a:lnTo>
                  <a:lnTo>
                    <a:pt x="761425" y="0"/>
                  </a:lnTo>
                  <a:close/>
                </a:path>
              </a:pathLst>
            </a:custGeom>
            <a:noFill/>
            <a:ln w="76200">
              <a:solidFill>
                <a:srgbClr val="124062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72320" tIns="313012" rIns="272321" bIns="313011" numCol="1" spcCol="1270" anchor="ctr" anchorCtr="0">
              <a:noAutofit/>
            </a:bodyPr>
            <a:lstStyle/>
            <a:p>
              <a:pPr algn="ctr" defTabSz="213296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4800"/>
            </a:p>
          </p:txBody>
        </p:sp>
      </p:grpSp>
      <p:cxnSp>
        <p:nvCxnSpPr>
          <p:cNvPr id="18" name="直接连接符 17"/>
          <p:cNvCxnSpPr/>
          <p:nvPr/>
        </p:nvCxnSpPr>
        <p:spPr>
          <a:xfrm>
            <a:off x="4895968" y="2748360"/>
            <a:ext cx="6167845" cy="0"/>
          </a:xfrm>
          <a:prstGeom prst="line">
            <a:avLst/>
          </a:prstGeom>
          <a:noFill/>
          <a:ln w="57150">
            <a:solidFill>
              <a:srgbClr val="124062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cxnSp>
      <p:cxnSp>
        <p:nvCxnSpPr>
          <p:cNvPr id="19" name="直接连接符 18"/>
          <p:cNvCxnSpPr/>
          <p:nvPr/>
        </p:nvCxnSpPr>
        <p:spPr>
          <a:xfrm>
            <a:off x="4887815" y="4060331"/>
            <a:ext cx="6167845" cy="0"/>
          </a:xfrm>
          <a:prstGeom prst="line">
            <a:avLst/>
          </a:prstGeom>
          <a:noFill/>
          <a:ln w="57150">
            <a:solidFill>
              <a:srgbClr val="124062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cxnSp>
      <p:sp>
        <p:nvSpPr>
          <p:cNvPr id="20" name="文本框 11" descr="e7d195523061f1c09e9d68d7cf438b91ef959ecb14fc25d26BBA7F7DBC18E55DFF4014AF651F0BF2569D4B6C1DA7F1A4683A481403BD872FC687266AD13265C1DE7C373772FD8728ABDD69ADD03BFF5BE2862BC891DBB79E43A8244B4D7DEEF5699FBCECC4B588A2B2DB873A491956D064FEA000E55D99376C74C72843D12C9B3B90E2D60B285D6553FF3EF3DB706EFF"/>
          <p:cNvSpPr txBox="1">
            <a:spLocks noChangeArrowheads="1"/>
          </p:cNvSpPr>
          <p:nvPr/>
        </p:nvSpPr>
        <p:spPr bwMode="auto">
          <a:xfrm>
            <a:off x="4761055" y="3022683"/>
            <a:ext cx="6421365" cy="74803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sz="13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9pPr>
          </a:lstStyle>
          <a:p>
            <a:pPr defTabSz="685165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4265" dirty="0">
                <a:solidFill>
                  <a:srgbClr val="124062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rPr>
              <a:t>项目名称</a:t>
            </a:r>
          </a:p>
        </p:txBody>
      </p:sp>
      <p:sp>
        <p:nvSpPr>
          <p:cNvPr id="22" name="文本框 11" descr="e7d195523061f1c09e9d68d7cf438b91ef959ecb14fc25d26BBA7F7DBC18E55DFF4014AF651F0BF2569D4B6C1DA7F1A4683A481403BD872FC687266AD13265C1DE7C373772FD8728ABDD69ADD03BFF5BE2862BC891DBB79E43A8244B4D7DEEF5699FBCECC4B588A2B2DB873A491956D064FEA000E55D99376C74C72843D12C9B3B90E2D60B285D6553FF3EF3DB706EFF"/>
          <p:cNvSpPr txBox="1">
            <a:spLocks noChangeArrowheads="1"/>
          </p:cNvSpPr>
          <p:nvPr/>
        </p:nvSpPr>
        <p:spPr bwMode="auto">
          <a:xfrm>
            <a:off x="4789805" y="4144010"/>
            <a:ext cx="6055360" cy="74930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sz="13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9pPr>
          </a:lstStyle>
          <a:p>
            <a:pPr algn="l"/>
            <a:r>
              <a:rPr lang="zh-CN" altLang="en-US" sz="2135" dirty="0">
                <a:solidFill>
                  <a:srgbClr val="124062"/>
                </a:solidFill>
                <a:sym typeface="+mn-ea"/>
              </a:rPr>
              <a:t>负责人姓名：</a:t>
            </a:r>
            <a:endParaRPr lang="en-US" altLang="zh-CN" sz="2135" dirty="0">
              <a:solidFill>
                <a:srgbClr val="124062"/>
              </a:solidFill>
            </a:endParaRPr>
          </a:p>
          <a:p>
            <a:pPr algn="l"/>
            <a:r>
              <a:rPr lang="zh-CN" altLang="en-US" sz="2135" dirty="0">
                <a:solidFill>
                  <a:srgbClr val="124062"/>
                </a:solidFill>
                <a:sym typeface="+mn-ea"/>
              </a:rPr>
              <a:t>单位或企业名称（如有则填写）：</a:t>
            </a:r>
            <a:endParaRPr lang="zh-CN" altLang="en-US" sz="2135" dirty="0">
              <a:solidFill>
                <a:srgbClr val="124062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cxnSp>
        <p:nvCxnSpPr>
          <p:cNvPr id="26" name="直接连接符 25"/>
          <p:cNvCxnSpPr/>
          <p:nvPr/>
        </p:nvCxnSpPr>
        <p:spPr>
          <a:xfrm flipV="1">
            <a:off x="1761066" y="4707142"/>
            <a:ext cx="2699903" cy="1393271"/>
          </a:xfrm>
          <a:prstGeom prst="line">
            <a:avLst/>
          </a:prstGeom>
          <a:ln>
            <a:solidFill>
              <a:srgbClr val="53728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接连接符 28"/>
          <p:cNvCxnSpPr/>
          <p:nvPr/>
        </p:nvCxnSpPr>
        <p:spPr>
          <a:xfrm flipV="1">
            <a:off x="912324" y="735016"/>
            <a:ext cx="2699901" cy="1393271"/>
          </a:xfrm>
          <a:prstGeom prst="line">
            <a:avLst/>
          </a:prstGeom>
          <a:ln>
            <a:solidFill>
              <a:srgbClr val="53728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接连接符 29"/>
          <p:cNvCxnSpPr/>
          <p:nvPr/>
        </p:nvCxnSpPr>
        <p:spPr>
          <a:xfrm flipV="1">
            <a:off x="1309328" y="249371"/>
            <a:ext cx="2699901" cy="1393271"/>
          </a:xfrm>
          <a:prstGeom prst="line">
            <a:avLst/>
          </a:prstGeom>
          <a:ln w="3175">
            <a:solidFill>
              <a:srgbClr val="53728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图片 3" descr="微信图片_20180809151508"/>
          <p:cNvPicPr>
            <a:picLocks noChangeAspect="1"/>
          </p:cNvPicPr>
          <p:nvPr/>
        </p:nvPicPr>
        <p:blipFill>
          <a:blip r:embed="rId2"/>
          <a:srcRect l="16392" t="12579" r="16588" b="14872"/>
          <a:stretch>
            <a:fillRect/>
          </a:stretch>
        </p:blipFill>
        <p:spPr>
          <a:xfrm>
            <a:off x="1532890" y="2218055"/>
            <a:ext cx="2252980" cy="243903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 bwMode="auto">
          <a:xfrm>
            <a:off x="0" y="6740161"/>
            <a:ext cx="12192318" cy="116589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00" tIns="45700" rIns="91400" bIns="45700" numCol="1" rtlCol="0" anchor="t" anchorCtr="0" compatLnSpc="1"/>
          <a:lstStyle/>
          <a:p>
            <a:pPr defTabSz="913765"/>
            <a:endParaRPr lang="zh-CN" altLang="en-US" sz="1700"/>
          </a:p>
        </p:txBody>
      </p:sp>
      <p:sp>
        <p:nvSpPr>
          <p:cNvPr id="112" name="Rectangle 5"/>
          <p:cNvSpPr>
            <a:spLocks noChangeArrowheads="1"/>
          </p:cNvSpPr>
          <p:nvPr/>
        </p:nvSpPr>
        <p:spPr bwMode="auto">
          <a:xfrm>
            <a:off x="0" y="258475"/>
            <a:ext cx="695072" cy="83313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0" tIns="45700" rIns="91400" bIns="45700"/>
          <a:lstStyle/>
          <a:p>
            <a:pPr>
              <a:buFont typeface="Arial" panose="020B0604020202020204" pitchFamily="34" charset="0"/>
              <a:buNone/>
            </a:pPr>
            <a:endParaRPr lang="zh-CN" altLang="en-US"/>
          </a:p>
        </p:txBody>
      </p:sp>
      <p:sp>
        <p:nvSpPr>
          <p:cNvPr id="113" name="Freeform 6"/>
          <p:cNvSpPr/>
          <p:nvPr/>
        </p:nvSpPr>
        <p:spPr bwMode="auto">
          <a:xfrm>
            <a:off x="141238" y="377493"/>
            <a:ext cx="530031" cy="668095"/>
          </a:xfrm>
          <a:custGeom>
            <a:avLst/>
            <a:gdLst>
              <a:gd name="T0" fmla="*/ 510720 w 1173"/>
              <a:gd name="T1" fmla="*/ 242556 h 1472"/>
              <a:gd name="T2" fmla="*/ 494464 w 1173"/>
              <a:gd name="T3" fmla="*/ 21309 h 1472"/>
              <a:gd name="T4" fmla="*/ 481820 w 1173"/>
              <a:gd name="T5" fmla="*/ 24482 h 1472"/>
              <a:gd name="T6" fmla="*/ 452920 w 1173"/>
              <a:gd name="T7" fmla="*/ 30830 h 1472"/>
              <a:gd name="T8" fmla="*/ 414988 w 1173"/>
              <a:gd name="T9" fmla="*/ 24482 h 1472"/>
              <a:gd name="T10" fmla="*/ 284035 w 1173"/>
              <a:gd name="T11" fmla="*/ 2267 h 1472"/>
              <a:gd name="T12" fmla="*/ 0 w 1173"/>
              <a:gd name="T13" fmla="*/ 348193 h 1472"/>
              <a:gd name="T14" fmla="*/ 290356 w 1173"/>
              <a:gd name="T15" fmla="*/ 665102 h 1472"/>
              <a:gd name="T16" fmla="*/ 529686 w 1173"/>
              <a:gd name="T17" fmla="*/ 492366 h 1472"/>
              <a:gd name="T18" fmla="*/ 491303 w 1173"/>
              <a:gd name="T19" fmla="*/ 469697 h 1472"/>
              <a:gd name="T20" fmla="*/ 312483 w 1173"/>
              <a:gd name="T21" fmla="*/ 620671 h 1472"/>
              <a:gd name="T22" fmla="*/ 130954 w 1173"/>
              <a:gd name="T23" fmla="*/ 328697 h 1472"/>
              <a:gd name="T24" fmla="*/ 290356 w 1173"/>
              <a:gd name="T25" fmla="*/ 47151 h 1472"/>
              <a:gd name="T26" fmla="*/ 472337 w 1173"/>
              <a:gd name="T27" fmla="*/ 258424 h 1472"/>
              <a:gd name="T28" fmla="*/ 510720 w 1173"/>
              <a:gd name="T29" fmla="*/ 242556 h 1472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1173" h="1472">
                <a:moveTo>
                  <a:pt x="1131" y="535"/>
                </a:moveTo>
                <a:lnTo>
                  <a:pt x="1095" y="47"/>
                </a:lnTo>
                <a:cubicBezTo>
                  <a:pt x="1090" y="47"/>
                  <a:pt x="1081" y="49"/>
                  <a:pt x="1067" y="54"/>
                </a:cubicBezTo>
                <a:cubicBezTo>
                  <a:pt x="1043" y="64"/>
                  <a:pt x="1022" y="68"/>
                  <a:pt x="1003" y="68"/>
                </a:cubicBezTo>
                <a:cubicBezTo>
                  <a:pt x="975" y="68"/>
                  <a:pt x="947" y="64"/>
                  <a:pt x="919" y="54"/>
                </a:cubicBezTo>
                <a:cubicBezTo>
                  <a:pt x="810" y="17"/>
                  <a:pt x="714" y="0"/>
                  <a:pt x="629" y="5"/>
                </a:cubicBezTo>
                <a:cubicBezTo>
                  <a:pt x="214" y="24"/>
                  <a:pt x="5" y="278"/>
                  <a:pt x="0" y="768"/>
                </a:cubicBezTo>
                <a:cubicBezTo>
                  <a:pt x="5" y="1225"/>
                  <a:pt x="219" y="1458"/>
                  <a:pt x="643" y="1467"/>
                </a:cubicBezTo>
                <a:cubicBezTo>
                  <a:pt x="912" y="1472"/>
                  <a:pt x="1088" y="1345"/>
                  <a:pt x="1173" y="1086"/>
                </a:cubicBezTo>
                <a:lnTo>
                  <a:pt x="1088" y="1036"/>
                </a:lnTo>
                <a:cubicBezTo>
                  <a:pt x="999" y="1258"/>
                  <a:pt x="867" y="1369"/>
                  <a:pt x="692" y="1369"/>
                </a:cubicBezTo>
                <a:cubicBezTo>
                  <a:pt x="424" y="1359"/>
                  <a:pt x="290" y="1145"/>
                  <a:pt x="290" y="725"/>
                </a:cubicBezTo>
                <a:cubicBezTo>
                  <a:pt x="290" y="316"/>
                  <a:pt x="408" y="108"/>
                  <a:pt x="643" y="104"/>
                </a:cubicBezTo>
                <a:cubicBezTo>
                  <a:pt x="827" y="94"/>
                  <a:pt x="961" y="250"/>
                  <a:pt x="1046" y="570"/>
                </a:cubicBezTo>
                <a:lnTo>
                  <a:pt x="1131" y="535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91400" tIns="45700" rIns="91400" bIns="45700"/>
          <a:lstStyle/>
          <a:p>
            <a:endParaRPr lang="zh-CN" altLang="en-US"/>
          </a:p>
        </p:txBody>
      </p:sp>
      <p:sp>
        <p:nvSpPr>
          <p:cNvPr id="114" name="Freeform 7"/>
          <p:cNvSpPr>
            <a:spLocks noEditPoints="1"/>
          </p:cNvSpPr>
          <p:nvPr/>
        </p:nvSpPr>
        <p:spPr bwMode="auto">
          <a:xfrm>
            <a:off x="755375" y="853570"/>
            <a:ext cx="990239" cy="201540"/>
          </a:xfrm>
          <a:custGeom>
            <a:avLst/>
            <a:gdLst>
              <a:gd name="T0" fmla="*/ 22141 w 2195"/>
              <a:gd name="T1" fmla="*/ 126007 h 445"/>
              <a:gd name="T2" fmla="*/ 113870 w 2195"/>
              <a:gd name="T3" fmla="*/ 125101 h 445"/>
              <a:gd name="T4" fmla="*/ 68684 w 2195"/>
              <a:gd name="T5" fmla="*/ 200795 h 445"/>
              <a:gd name="T6" fmla="*/ 70491 w 2195"/>
              <a:gd name="T7" fmla="*/ 47593 h 445"/>
              <a:gd name="T8" fmla="*/ 68684 w 2195"/>
              <a:gd name="T9" fmla="*/ 200795 h 445"/>
              <a:gd name="T10" fmla="*/ 300490 w 2195"/>
              <a:gd name="T11" fmla="*/ 196716 h 445"/>
              <a:gd name="T12" fmla="*/ 279253 w 2195"/>
              <a:gd name="T13" fmla="*/ 106064 h 445"/>
              <a:gd name="T14" fmla="*/ 201532 w 2195"/>
              <a:gd name="T15" fmla="*/ 106970 h 445"/>
              <a:gd name="T16" fmla="*/ 180746 w 2195"/>
              <a:gd name="T17" fmla="*/ 197623 h 445"/>
              <a:gd name="T18" fmla="*/ 201532 w 2195"/>
              <a:gd name="T19" fmla="*/ 50312 h 445"/>
              <a:gd name="T20" fmla="*/ 249881 w 2195"/>
              <a:gd name="T21" fmla="*/ 46233 h 445"/>
              <a:gd name="T22" fmla="*/ 405323 w 2195"/>
              <a:gd name="T23" fmla="*/ 184478 h 445"/>
              <a:gd name="T24" fmla="*/ 387248 w 2195"/>
              <a:gd name="T25" fmla="*/ 199889 h 445"/>
              <a:gd name="T26" fmla="*/ 356973 w 2195"/>
              <a:gd name="T27" fmla="*/ 68443 h 445"/>
              <a:gd name="T28" fmla="*/ 336640 w 2195"/>
              <a:gd name="T29" fmla="*/ 50312 h 445"/>
              <a:gd name="T30" fmla="*/ 356973 w 2195"/>
              <a:gd name="T31" fmla="*/ 10878 h 445"/>
              <a:gd name="T32" fmla="*/ 378211 w 2195"/>
              <a:gd name="T33" fmla="*/ 50312 h 445"/>
              <a:gd name="T34" fmla="*/ 405323 w 2195"/>
              <a:gd name="T35" fmla="*/ 68443 h 445"/>
              <a:gd name="T36" fmla="*/ 378211 w 2195"/>
              <a:gd name="T37" fmla="*/ 167707 h 445"/>
              <a:gd name="T38" fmla="*/ 405323 w 2195"/>
              <a:gd name="T39" fmla="*/ 184478 h 445"/>
              <a:gd name="T40" fmla="*/ 548564 w 2195"/>
              <a:gd name="T41" fmla="*/ 112862 h 445"/>
              <a:gd name="T42" fmla="*/ 460902 w 2195"/>
              <a:gd name="T43" fmla="*/ 112862 h 445"/>
              <a:gd name="T44" fmla="*/ 570706 w 2195"/>
              <a:gd name="T45" fmla="*/ 157282 h 445"/>
              <a:gd name="T46" fmla="*/ 436502 w 2195"/>
              <a:gd name="T47" fmla="*/ 126007 h 445"/>
              <a:gd name="T48" fmla="*/ 571609 w 2195"/>
              <a:gd name="T49" fmla="*/ 126007 h 445"/>
              <a:gd name="T50" fmla="*/ 459999 w 2195"/>
              <a:gd name="T51" fmla="*/ 130993 h 445"/>
              <a:gd name="T52" fmla="*/ 548564 w 2195"/>
              <a:gd name="T53" fmla="*/ 151390 h 445"/>
              <a:gd name="T54" fmla="*/ 734733 w 2195"/>
              <a:gd name="T55" fmla="*/ 196716 h 445"/>
              <a:gd name="T56" fmla="*/ 713947 w 2195"/>
              <a:gd name="T57" fmla="*/ 106064 h 445"/>
              <a:gd name="T58" fmla="*/ 636226 w 2195"/>
              <a:gd name="T59" fmla="*/ 106970 h 445"/>
              <a:gd name="T60" fmla="*/ 614988 w 2195"/>
              <a:gd name="T61" fmla="*/ 197623 h 445"/>
              <a:gd name="T62" fmla="*/ 636226 w 2195"/>
              <a:gd name="T63" fmla="*/ 50312 h 445"/>
              <a:gd name="T64" fmla="*/ 684576 w 2195"/>
              <a:gd name="T65" fmla="*/ 46233 h 445"/>
              <a:gd name="T66" fmla="*/ 840017 w 2195"/>
              <a:gd name="T67" fmla="*/ 184478 h 445"/>
              <a:gd name="T68" fmla="*/ 821491 w 2195"/>
              <a:gd name="T69" fmla="*/ 199889 h 445"/>
              <a:gd name="T70" fmla="*/ 791668 w 2195"/>
              <a:gd name="T71" fmla="*/ 68443 h 445"/>
              <a:gd name="T72" fmla="*/ 771334 w 2195"/>
              <a:gd name="T73" fmla="*/ 50312 h 445"/>
              <a:gd name="T74" fmla="*/ 791668 w 2195"/>
              <a:gd name="T75" fmla="*/ 10878 h 445"/>
              <a:gd name="T76" fmla="*/ 812454 w 2195"/>
              <a:gd name="T77" fmla="*/ 50312 h 445"/>
              <a:gd name="T78" fmla="*/ 840017 w 2195"/>
              <a:gd name="T79" fmla="*/ 68443 h 445"/>
              <a:gd name="T80" fmla="*/ 812454 w 2195"/>
              <a:gd name="T81" fmla="*/ 167707 h 445"/>
              <a:gd name="T82" fmla="*/ 840017 w 2195"/>
              <a:gd name="T83" fmla="*/ 184478 h 445"/>
              <a:gd name="T84" fmla="*/ 985066 w 2195"/>
              <a:gd name="T85" fmla="*/ 85667 h 445"/>
              <a:gd name="T86" fmla="*/ 875263 w 2195"/>
              <a:gd name="T87" fmla="*/ 87933 h 445"/>
              <a:gd name="T88" fmla="*/ 968799 w 2195"/>
              <a:gd name="T89" fmla="*/ 159549 h 445"/>
              <a:gd name="T90" fmla="*/ 890174 w 2195"/>
              <a:gd name="T91" fmla="*/ 151390 h 445"/>
              <a:gd name="T92" fmla="*/ 931746 w 2195"/>
              <a:gd name="T93" fmla="*/ 200795 h 445"/>
              <a:gd name="T94" fmla="*/ 937620 w 2195"/>
              <a:gd name="T95" fmla="*/ 114222 h 445"/>
              <a:gd name="T96" fmla="*/ 929487 w 2195"/>
              <a:gd name="T97" fmla="*/ 65723 h 445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2195" h="445">
                <a:moveTo>
                  <a:pt x="154" y="142"/>
                </a:moveTo>
                <a:cubicBezTo>
                  <a:pt x="86" y="144"/>
                  <a:pt x="51" y="189"/>
                  <a:pt x="49" y="278"/>
                </a:cubicBezTo>
                <a:cubicBezTo>
                  <a:pt x="51" y="361"/>
                  <a:pt x="86" y="405"/>
                  <a:pt x="154" y="407"/>
                </a:cubicBezTo>
                <a:cubicBezTo>
                  <a:pt x="218" y="405"/>
                  <a:pt x="251" y="361"/>
                  <a:pt x="252" y="276"/>
                </a:cubicBezTo>
                <a:cubicBezTo>
                  <a:pt x="248" y="193"/>
                  <a:pt x="215" y="148"/>
                  <a:pt x="154" y="142"/>
                </a:cubicBezTo>
                <a:close/>
                <a:moveTo>
                  <a:pt x="152" y="443"/>
                </a:moveTo>
                <a:cubicBezTo>
                  <a:pt x="55" y="437"/>
                  <a:pt x="5" y="383"/>
                  <a:pt x="0" y="280"/>
                </a:cubicBezTo>
                <a:cubicBezTo>
                  <a:pt x="3" y="166"/>
                  <a:pt x="55" y="107"/>
                  <a:pt x="156" y="105"/>
                </a:cubicBezTo>
                <a:cubicBezTo>
                  <a:pt x="250" y="109"/>
                  <a:pt x="299" y="165"/>
                  <a:pt x="303" y="274"/>
                </a:cubicBezTo>
                <a:cubicBezTo>
                  <a:pt x="302" y="385"/>
                  <a:pt x="251" y="442"/>
                  <a:pt x="152" y="443"/>
                </a:cubicBezTo>
                <a:close/>
                <a:moveTo>
                  <a:pt x="665" y="227"/>
                </a:moveTo>
                <a:lnTo>
                  <a:pt x="665" y="434"/>
                </a:lnTo>
                <a:lnTo>
                  <a:pt x="618" y="434"/>
                </a:lnTo>
                <a:lnTo>
                  <a:pt x="618" y="234"/>
                </a:lnTo>
                <a:cubicBezTo>
                  <a:pt x="616" y="174"/>
                  <a:pt x="591" y="144"/>
                  <a:pt x="542" y="142"/>
                </a:cubicBezTo>
                <a:cubicBezTo>
                  <a:pt x="484" y="150"/>
                  <a:pt x="452" y="181"/>
                  <a:pt x="446" y="236"/>
                </a:cubicBezTo>
                <a:lnTo>
                  <a:pt x="446" y="434"/>
                </a:lnTo>
                <a:lnTo>
                  <a:pt x="400" y="436"/>
                </a:lnTo>
                <a:lnTo>
                  <a:pt x="400" y="111"/>
                </a:lnTo>
                <a:lnTo>
                  <a:pt x="446" y="111"/>
                </a:lnTo>
                <a:lnTo>
                  <a:pt x="446" y="160"/>
                </a:lnTo>
                <a:cubicBezTo>
                  <a:pt x="472" y="123"/>
                  <a:pt x="507" y="104"/>
                  <a:pt x="553" y="102"/>
                </a:cubicBezTo>
                <a:cubicBezTo>
                  <a:pt x="628" y="102"/>
                  <a:pt x="665" y="144"/>
                  <a:pt x="665" y="227"/>
                </a:cubicBezTo>
                <a:close/>
                <a:moveTo>
                  <a:pt x="897" y="407"/>
                </a:moveTo>
                <a:lnTo>
                  <a:pt x="906" y="432"/>
                </a:lnTo>
                <a:cubicBezTo>
                  <a:pt x="891" y="438"/>
                  <a:pt x="875" y="441"/>
                  <a:pt x="857" y="441"/>
                </a:cubicBezTo>
                <a:cubicBezTo>
                  <a:pt x="811" y="442"/>
                  <a:pt x="788" y="419"/>
                  <a:pt x="790" y="370"/>
                </a:cubicBezTo>
                <a:lnTo>
                  <a:pt x="790" y="151"/>
                </a:lnTo>
                <a:lnTo>
                  <a:pt x="745" y="151"/>
                </a:lnTo>
                <a:lnTo>
                  <a:pt x="745" y="111"/>
                </a:lnTo>
                <a:lnTo>
                  <a:pt x="790" y="111"/>
                </a:lnTo>
                <a:lnTo>
                  <a:pt x="790" y="24"/>
                </a:lnTo>
                <a:lnTo>
                  <a:pt x="837" y="0"/>
                </a:lnTo>
                <a:lnTo>
                  <a:pt x="837" y="111"/>
                </a:lnTo>
                <a:lnTo>
                  <a:pt x="897" y="111"/>
                </a:lnTo>
                <a:lnTo>
                  <a:pt x="897" y="151"/>
                </a:lnTo>
                <a:lnTo>
                  <a:pt x="837" y="151"/>
                </a:lnTo>
                <a:lnTo>
                  <a:pt x="837" y="370"/>
                </a:lnTo>
                <a:cubicBezTo>
                  <a:pt x="835" y="398"/>
                  <a:pt x="847" y="411"/>
                  <a:pt x="872" y="410"/>
                </a:cubicBezTo>
                <a:cubicBezTo>
                  <a:pt x="881" y="410"/>
                  <a:pt x="890" y="409"/>
                  <a:pt x="897" y="407"/>
                </a:cubicBezTo>
                <a:close/>
                <a:moveTo>
                  <a:pt x="1020" y="249"/>
                </a:moveTo>
                <a:lnTo>
                  <a:pt x="1214" y="249"/>
                </a:lnTo>
                <a:cubicBezTo>
                  <a:pt x="1211" y="184"/>
                  <a:pt x="1179" y="150"/>
                  <a:pt x="1118" y="147"/>
                </a:cubicBezTo>
                <a:cubicBezTo>
                  <a:pt x="1057" y="153"/>
                  <a:pt x="1024" y="187"/>
                  <a:pt x="1020" y="249"/>
                </a:cubicBezTo>
                <a:close/>
                <a:moveTo>
                  <a:pt x="1214" y="334"/>
                </a:moveTo>
                <a:lnTo>
                  <a:pt x="1263" y="347"/>
                </a:lnTo>
                <a:cubicBezTo>
                  <a:pt x="1245" y="413"/>
                  <a:pt x="1198" y="445"/>
                  <a:pt x="1120" y="443"/>
                </a:cubicBezTo>
                <a:cubicBezTo>
                  <a:pt x="1021" y="439"/>
                  <a:pt x="969" y="384"/>
                  <a:pt x="966" y="278"/>
                </a:cubicBezTo>
                <a:cubicBezTo>
                  <a:pt x="971" y="167"/>
                  <a:pt x="1021" y="109"/>
                  <a:pt x="1118" y="105"/>
                </a:cubicBezTo>
                <a:cubicBezTo>
                  <a:pt x="1213" y="107"/>
                  <a:pt x="1262" y="165"/>
                  <a:pt x="1265" y="278"/>
                </a:cubicBezTo>
                <a:cubicBezTo>
                  <a:pt x="1265" y="284"/>
                  <a:pt x="1265" y="288"/>
                  <a:pt x="1265" y="289"/>
                </a:cubicBezTo>
                <a:lnTo>
                  <a:pt x="1018" y="289"/>
                </a:lnTo>
                <a:cubicBezTo>
                  <a:pt x="1021" y="362"/>
                  <a:pt x="1054" y="401"/>
                  <a:pt x="1118" y="405"/>
                </a:cubicBezTo>
                <a:cubicBezTo>
                  <a:pt x="1169" y="405"/>
                  <a:pt x="1200" y="382"/>
                  <a:pt x="1214" y="334"/>
                </a:cubicBezTo>
                <a:close/>
                <a:moveTo>
                  <a:pt x="1626" y="227"/>
                </a:moveTo>
                <a:lnTo>
                  <a:pt x="1626" y="434"/>
                </a:lnTo>
                <a:lnTo>
                  <a:pt x="1580" y="434"/>
                </a:lnTo>
                <a:lnTo>
                  <a:pt x="1580" y="234"/>
                </a:lnTo>
                <a:cubicBezTo>
                  <a:pt x="1578" y="174"/>
                  <a:pt x="1553" y="144"/>
                  <a:pt x="1504" y="142"/>
                </a:cubicBezTo>
                <a:cubicBezTo>
                  <a:pt x="1446" y="150"/>
                  <a:pt x="1414" y="181"/>
                  <a:pt x="1408" y="236"/>
                </a:cubicBezTo>
                <a:lnTo>
                  <a:pt x="1408" y="434"/>
                </a:lnTo>
                <a:lnTo>
                  <a:pt x="1361" y="436"/>
                </a:lnTo>
                <a:lnTo>
                  <a:pt x="1361" y="111"/>
                </a:lnTo>
                <a:lnTo>
                  <a:pt x="1408" y="111"/>
                </a:lnTo>
                <a:lnTo>
                  <a:pt x="1408" y="160"/>
                </a:lnTo>
                <a:cubicBezTo>
                  <a:pt x="1433" y="123"/>
                  <a:pt x="1469" y="104"/>
                  <a:pt x="1515" y="102"/>
                </a:cubicBezTo>
                <a:cubicBezTo>
                  <a:pt x="1589" y="102"/>
                  <a:pt x="1626" y="144"/>
                  <a:pt x="1626" y="227"/>
                </a:cubicBezTo>
                <a:close/>
                <a:moveTo>
                  <a:pt x="1859" y="407"/>
                </a:moveTo>
                <a:lnTo>
                  <a:pt x="1868" y="432"/>
                </a:lnTo>
                <a:cubicBezTo>
                  <a:pt x="1853" y="438"/>
                  <a:pt x="1836" y="441"/>
                  <a:pt x="1818" y="441"/>
                </a:cubicBezTo>
                <a:cubicBezTo>
                  <a:pt x="1772" y="442"/>
                  <a:pt x="1750" y="419"/>
                  <a:pt x="1752" y="370"/>
                </a:cubicBezTo>
                <a:lnTo>
                  <a:pt x="1752" y="151"/>
                </a:lnTo>
                <a:lnTo>
                  <a:pt x="1707" y="151"/>
                </a:lnTo>
                <a:lnTo>
                  <a:pt x="1707" y="111"/>
                </a:lnTo>
                <a:lnTo>
                  <a:pt x="1752" y="111"/>
                </a:lnTo>
                <a:lnTo>
                  <a:pt x="1752" y="24"/>
                </a:lnTo>
                <a:lnTo>
                  <a:pt x="1798" y="0"/>
                </a:lnTo>
                <a:lnTo>
                  <a:pt x="1798" y="111"/>
                </a:lnTo>
                <a:lnTo>
                  <a:pt x="1859" y="111"/>
                </a:lnTo>
                <a:lnTo>
                  <a:pt x="1859" y="151"/>
                </a:lnTo>
                <a:lnTo>
                  <a:pt x="1798" y="151"/>
                </a:lnTo>
                <a:lnTo>
                  <a:pt x="1798" y="370"/>
                </a:lnTo>
                <a:cubicBezTo>
                  <a:pt x="1797" y="398"/>
                  <a:pt x="1809" y="411"/>
                  <a:pt x="1834" y="410"/>
                </a:cubicBezTo>
                <a:cubicBezTo>
                  <a:pt x="1843" y="410"/>
                  <a:pt x="1851" y="409"/>
                  <a:pt x="1859" y="407"/>
                </a:cubicBezTo>
                <a:close/>
                <a:moveTo>
                  <a:pt x="2131" y="203"/>
                </a:moveTo>
                <a:lnTo>
                  <a:pt x="2180" y="189"/>
                </a:lnTo>
                <a:cubicBezTo>
                  <a:pt x="2167" y="133"/>
                  <a:pt x="2125" y="104"/>
                  <a:pt x="2055" y="102"/>
                </a:cubicBezTo>
                <a:cubicBezTo>
                  <a:pt x="1982" y="105"/>
                  <a:pt x="1943" y="136"/>
                  <a:pt x="1937" y="194"/>
                </a:cubicBezTo>
                <a:cubicBezTo>
                  <a:pt x="1934" y="249"/>
                  <a:pt x="1976" y="281"/>
                  <a:pt x="2062" y="292"/>
                </a:cubicBezTo>
                <a:cubicBezTo>
                  <a:pt x="2118" y="302"/>
                  <a:pt x="2146" y="322"/>
                  <a:pt x="2144" y="352"/>
                </a:cubicBezTo>
                <a:cubicBezTo>
                  <a:pt x="2143" y="387"/>
                  <a:pt x="2115" y="406"/>
                  <a:pt x="2062" y="407"/>
                </a:cubicBezTo>
                <a:cubicBezTo>
                  <a:pt x="2013" y="409"/>
                  <a:pt x="1982" y="384"/>
                  <a:pt x="1970" y="334"/>
                </a:cubicBezTo>
                <a:lnTo>
                  <a:pt x="1924" y="347"/>
                </a:lnTo>
                <a:cubicBezTo>
                  <a:pt x="1941" y="413"/>
                  <a:pt x="1988" y="445"/>
                  <a:pt x="2062" y="443"/>
                </a:cubicBezTo>
                <a:cubicBezTo>
                  <a:pt x="2148" y="442"/>
                  <a:pt x="2192" y="410"/>
                  <a:pt x="2193" y="350"/>
                </a:cubicBezTo>
                <a:cubicBezTo>
                  <a:pt x="2195" y="298"/>
                  <a:pt x="2155" y="265"/>
                  <a:pt x="2075" y="252"/>
                </a:cubicBezTo>
                <a:cubicBezTo>
                  <a:pt x="2014" y="241"/>
                  <a:pt x="1985" y="222"/>
                  <a:pt x="1986" y="194"/>
                </a:cubicBezTo>
                <a:cubicBezTo>
                  <a:pt x="1990" y="162"/>
                  <a:pt x="2014" y="146"/>
                  <a:pt x="2057" y="145"/>
                </a:cubicBezTo>
                <a:cubicBezTo>
                  <a:pt x="2097" y="145"/>
                  <a:pt x="2122" y="164"/>
                  <a:pt x="2131" y="203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91400" tIns="45700" rIns="91400" bIns="45700"/>
          <a:lstStyle/>
          <a:p>
            <a:endParaRPr lang="zh-CN" altLang="en-US"/>
          </a:p>
        </p:txBody>
      </p:sp>
      <p:sp>
        <p:nvSpPr>
          <p:cNvPr id="115" name="Freeform 8"/>
          <p:cNvSpPr>
            <a:spLocks noEditPoints="1"/>
          </p:cNvSpPr>
          <p:nvPr/>
        </p:nvSpPr>
        <p:spPr bwMode="auto">
          <a:xfrm>
            <a:off x="793461" y="272756"/>
            <a:ext cx="952153" cy="447512"/>
          </a:xfrm>
          <a:custGeom>
            <a:avLst/>
            <a:gdLst>
              <a:gd name="T0" fmla="*/ 345008 w 2109"/>
              <a:gd name="T1" fmla="*/ 0 h 986"/>
              <a:gd name="T2" fmla="*/ 305269 w 2109"/>
              <a:gd name="T3" fmla="*/ 447253 h 986"/>
              <a:gd name="T4" fmla="*/ 37933 w 2109"/>
              <a:gd name="T5" fmla="*/ 409150 h 986"/>
              <a:gd name="T6" fmla="*/ 0 w 2109"/>
              <a:gd name="T7" fmla="*/ 447253 h 986"/>
              <a:gd name="T8" fmla="*/ 37933 w 2109"/>
              <a:gd name="T9" fmla="*/ 36288 h 986"/>
              <a:gd name="T10" fmla="*/ 305269 w 2109"/>
              <a:gd name="T11" fmla="*/ 126555 h 986"/>
              <a:gd name="T12" fmla="*/ 37933 w 2109"/>
              <a:gd name="T13" fmla="*/ 36288 h 986"/>
              <a:gd name="T14" fmla="*/ 37933 w 2109"/>
              <a:gd name="T15" fmla="*/ 376944 h 986"/>
              <a:gd name="T16" fmla="*/ 305269 w 2109"/>
              <a:gd name="T17" fmla="*/ 284863 h 986"/>
              <a:gd name="T18" fmla="*/ 37933 w 2109"/>
              <a:gd name="T19" fmla="*/ 160576 h 986"/>
              <a:gd name="T20" fmla="*/ 305269 w 2109"/>
              <a:gd name="T21" fmla="*/ 252657 h 986"/>
              <a:gd name="T22" fmla="*/ 37933 w 2109"/>
              <a:gd name="T23" fmla="*/ 160576 h 986"/>
              <a:gd name="T24" fmla="*/ 912645 w 2109"/>
              <a:gd name="T25" fmla="*/ 250843 h 986"/>
              <a:gd name="T26" fmla="*/ 808781 w 2109"/>
              <a:gd name="T27" fmla="*/ 314801 h 986"/>
              <a:gd name="T28" fmla="*/ 926644 w 2109"/>
              <a:gd name="T29" fmla="*/ 415047 h 986"/>
              <a:gd name="T30" fmla="*/ 731109 w 2109"/>
              <a:gd name="T31" fmla="*/ 371048 h 986"/>
              <a:gd name="T32" fmla="*/ 605118 w 2109"/>
              <a:gd name="T33" fmla="*/ 441356 h 986"/>
              <a:gd name="T34" fmla="*/ 658856 w 2109"/>
              <a:gd name="T35" fmla="*/ 403253 h 986"/>
              <a:gd name="T36" fmla="*/ 694983 w 2109"/>
              <a:gd name="T37" fmla="*/ 202761 h 986"/>
              <a:gd name="T38" fmla="*/ 477321 w 2109"/>
              <a:gd name="T39" fmla="*/ 170555 h 986"/>
              <a:gd name="T40" fmla="*/ 834973 w 2109"/>
              <a:gd name="T41" fmla="*/ 118391 h 986"/>
              <a:gd name="T42" fmla="*/ 537381 w 2109"/>
              <a:gd name="T43" fmla="*/ 86185 h 986"/>
              <a:gd name="T44" fmla="*/ 834973 w 2109"/>
              <a:gd name="T45" fmla="*/ 34020 h 986"/>
              <a:gd name="T46" fmla="*/ 529253 w 2109"/>
              <a:gd name="T47" fmla="*/ 2268 h 986"/>
              <a:gd name="T48" fmla="*/ 872454 w 2109"/>
              <a:gd name="T49" fmla="*/ 170555 h 986"/>
              <a:gd name="T50" fmla="*/ 948771 w 2109"/>
              <a:gd name="T51" fmla="*/ 202761 h 986"/>
              <a:gd name="T52" fmla="*/ 731109 w 2109"/>
              <a:gd name="T53" fmla="*/ 218637 h 986"/>
              <a:gd name="T54" fmla="*/ 886453 w 2109"/>
              <a:gd name="T55" fmla="*/ 218637 h 986"/>
              <a:gd name="T56" fmla="*/ 675113 w 2109"/>
              <a:gd name="T57" fmla="*/ 293028 h 986"/>
              <a:gd name="T58" fmla="*/ 485449 w 2109"/>
              <a:gd name="T59" fmla="*/ 403253 h 986"/>
              <a:gd name="T60" fmla="*/ 537381 w 2109"/>
              <a:gd name="T61" fmla="*/ 214554 h 986"/>
              <a:gd name="T62" fmla="*/ 631310 w 2109"/>
              <a:gd name="T63" fmla="*/ 276698 h 986"/>
              <a:gd name="T64" fmla="*/ 549122 w 2109"/>
              <a:gd name="T65" fmla="*/ 266719 h 986"/>
              <a:gd name="T66" fmla="*/ 537381 w 2109"/>
              <a:gd name="T67" fmla="*/ 214554 h 98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109" h="986">
                <a:moveTo>
                  <a:pt x="0" y="0"/>
                </a:moveTo>
                <a:lnTo>
                  <a:pt x="764" y="0"/>
                </a:lnTo>
                <a:lnTo>
                  <a:pt x="764" y="986"/>
                </a:lnTo>
                <a:lnTo>
                  <a:pt x="676" y="986"/>
                </a:lnTo>
                <a:lnTo>
                  <a:pt x="676" y="902"/>
                </a:lnTo>
                <a:lnTo>
                  <a:pt x="84" y="902"/>
                </a:lnTo>
                <a:lnTo>
                  <a:pt x="84" y="986"/>
                </a:lnTo>
                <a:lnTo>
                  <a:pt x="0" y="986"/>
                </a:lnTo>
                <a:lnTo>
                  <a:pt x="0" y="0"/>
                </a:lnTo>
                <a:close/>
                <a:moveTo>
                  <a:pt x="84" y="80"/>
                </a:moveTo>
                <a:lnTo>
                  <a:pt x="84" y="279"/>
                </a:lnTo>
                <a:lnTo>
                  <a:pt x="676" y="279"/>
                </a:lnTo>
                <a:lnTo>
                  <a:pt x="676" y="80"/>
                </a:lnTo>
                <a:lnTo>
                  <a:pt x="84" y="80"/>
                </a:lnTo>
                <a:close/>
                <a:moveTo>
                  <a:pt x="84" y="628"/>
                </a:moveTo>
                <a:lnTo>
                  <a:pt x="84" y="831"/>
                </a:lnTo>
                <a:lnTo>
                  <a:pt x="676" y="831"/>
                </a:lnTo>
                <a:lnTo>
                  <a:pt x="676" y="628"/>
                </a:lnTo>
                <a:lnTo>
                  <a:pt x="84" y="628"/>
                </a:lnTo>
                <a:close/>
                <a:moveTo>
                  <a:pt x="84" y="354"/>
                </a:moveTo>
                <a:lnTo>
                  <a:pt x="84" y="557"/>
                </a:lnTo>
                <a:lnTo>
                  <a:pt x="676" y="557"/>
                </a:lnTo>
                <a:lnTo>
                  <a:pt x="676" y="354"/>
                </a:lnTo>
                <a:lnTo>
                  <a:pt x="84" y="354"/>
                </a:lnTo>
                <a:close/>
                <a:moveTo>
                  <a:pt x="1963" y="482"/>
                </a:moveTo>
                <a:lnTo>
                  <a:pt x="2021" y="553"/>
                </a:lnTo>
                <a:cubicBezTo>
                  <a:pt x="2000" y="568"/>
                  <a:pt x="1958" y="594"/>
                  <a:pt x="1893" y="632"/>
                </a:cubicBezTo>
                <a:cubicBezTo>
                  <a:pt x="1849" y="659"/>
                  <a:pt x="1815" y="679"/>
                  <a:pt x="1791" y="694"/>
                </a:cubicBezTo>
                <a:cubicBezTo>
                  <a:pt x="1859" y="753"/>
                  <a:pt x="1965" y="800"/>
                  <a:pt x="2109" y="836"/>
                </a:cubicBezTo>
                <a:cubicBezTo>
                  <a:pt x="2089" y="856"/>
                  <a:pt x="2070" y="883"/>
                  <a:pt x="2052" y="915"/>
                </a:cubicBezTo>
                <a:cubicBezTo>
                  <a:pt x="1849" y="856"/>
                  <a:pt x="1704" y="756"/>
                  <a:pt x="1619" y="615"/>
                </a:cubicBezTo>
                <a:lnTo>
                  <a:pt x="1619" y="818"/>
                </a:lnTo>
                <a:cubicBezTo>
                  <a:pt x="1624" y="924"/>
                  <a:pt x="1573" y="976"/>
                  <a:pt x="1464" y="973"/>
                </a:cubicBezTo>
                <a:cubicBezTo>
                  <a:pt x="1423" y="973"/>
                  <a:pt x="1381" y="973"/>
                  <a:pt x="1340" y="973"/>
                </a:cubicBezTo>
                <a:cubicBezTo>
                  <a:pt x="1337" y="937"/>
                  <a:pt x="1331" y="908"/>
                  <a:pt x="1322" y="884"/>
                </a:cubicBezTo>
                <a:cubicBezTo>
                  <a:pt x="1358" y="887"/>
                  <a:pt x="1403" y="889"/>
                  <a:pt x="1459" y="889"/>
                </a:cubicBezTo>
                <a:cubicBezTo>
                  <a:pt x="1515" y="892"/>
                  <a:pt x="1542" y="867"/>
                  <a:pt x="1539" y="814"/>
                </a:cubicBezTo>
                <a:lnTo>
                  <a:pt x="1539" y="447"/>
                </a:lnTo>
                <a:lnTo>
                  <a:pt x="1057" y="447"/>
                </a:lnTo>
                <a:lnTo>
                  <a:pt x="1057" y="376"/>
                </a:lnTo>
                <a:lnTo>
                  <a:pt x="1849" y="376"/>
                </a:lnTo>
                <a:lnTo>
                  <a:pt x="1849" y="261"/>
                </a:lnTo>
                <a:lnTo>
                  <a:pt x="1190" y="261"/>
                </a:lnTo>
                <a:lnTo>
                  <a:pt x="1190" y="190"/>
                </a:lnTo>
                <a:lnTo>
                  <a:pt x="1849" y="190"/>
                </a:lnTo>
                <a:lnTo>
                  <a:pt x="1849" y="75"/>
                </a:lnTo>
                <a:lnTo>
                  <a:pt x="1172" y="75"/>
                </a:lnTo>
                <a:lnTo>
                  <a:pt x="1172" y="5"/>
                </a:lnTo>
                <a:lnTo>
                  <a:pt x="1932" y="5"/>
                </a:lnTo>
                <a:lnTo>
                  <a:pt x="1932" y="376"/>
                </a:lnTo>
                <a:lnTo>
                  <a:pt x="2101" y="376"/>
                </a:lnTo>
                <a:lnTo>
                  <a:pt x="2101" y="447"/>
                </a:lnTo>
                <a:lnTo>
                  <a:pt x="1619" y="447"/>
                </a:lnTo>
                <a:lnTo>
                  <a:pt x="1619" y="482"/>
                </a:lnTo>
                <a:cubicBezTo>
                  <a:pt x="1654" y="544"/>
                  <a:pt x="1692" y="597"/>
                  <a:pt x="1733" y="641"/>
                </a:cubicBezTo>
                <a:cubicBezTo>
                  <a:pt x="1822" y="582"/>
                  <a:pt x="1899" y="529"/>
                  <a:pt x="1963" y="482"/>
                </a:cubicBezTo>
                <a:close/>
                <a:moveTo>
                  <a:pt x="1044" y="814"/>
                </a:moveTo>
                <a:cubicBezTo>
                  <a:pt x="1168" y="772"/>
                  <a:pt x="1318" y="716"/>
                  <a:pt x="1495" y="646"/>
                </a:cubicBezTo>
                <a:cubicBezTo>
                  <a:pt x="1501" y="672"/>
                  <a:pt x="1507" y="699"/>
                  <a:pt x="1513" y="725"/>
                </a:cubicBezTo>
                <a:cubicBezTo>
                  <a:pt x="1351" y="784"/>
                  <a:pt x="1205" y="839"/>
                  <a:pt x="1075" y="889"/>
                </a:cubicBezTo>
                <a:lnTo>
                  <a:pt x="1044" y="814"/>
                </a:lnTo>
                <a:close/>
                <a:moveTo>
                  <a:pt x="1190" y="473"/>
                </a:moveTo>
                <a:cubicBezTo>
                  <a:pt x="1202" y="482"/>
                  <a:pt x="1218" y="492"/>
                  <a:pt x="1238" y="504"/>
                </a:cubicBezTo>
                <a:cubicBezTo>
                  <a:pt x="1303" y="545"/>
                  <a:pt x="1356" y="581"/>
                  <a:pt x="1398" y="610"/>
                </a:cubicBezTo>
                <a:lnTo>
                  <a:pt x="1349" y="681"/>
                </a:lnTo>
                <a:cubicBezTo>
                  <a:pt x="1317" y="658"/>
                  <a:pt x="1272" y="627"/>
                  <a:pt x="1216" y="588"/>
                </a:cubicBezTo>
                <a:cubicBezTo>
                  <a:pt x="1184" y="565"/>
                  <a:pt x="1159" y="547"/>
                  <a:pt x="1141" y="535"/>
                </a:cubicBezTo>
                <a:lnTo>
                  <a:pt x="1190" y="47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91400" tIns="45700" rIns="91400" bIns="45700"/>
          <a:lstStyle/>
          <a:p>
            <a:endParaRPr lang="zh-CN" altLang="en-US"/>
          </a:p>
        </p:txBody>
      </p:sp>
      <p:grpSp>
        <p:nvGrpSpPr>
          <p:cNvPr id="16" name="组合 15"/>
          <p:cNvGrpSpPr/>
          <p:nvPr/>
        </p:nvGrpSpPr>
        <p:grpSpPr>
          <a:xfrm>
            <a:off x="1083310" y="2205355"/>
            <a:ext cx="938530" cy="1098550"/>
            <a:chOff x="914400" y="2205038"/>
            <a:chExt cx="1304925" cy="1527175"/>
          </a:xfrm>
        </p:grpSpPr>
        <p:sp>
          <p:nvSpPr>
            <p:cNvPr id="6" name="Freeform 5"/>
            <p:cNvSpPr/>
            <p:nvPr/>
          </p:nvSpPr>
          <p:spPr bwMode="auto">
            <a:xfrm>
              <a:off x="914400" y="2205038"/>
              <a:ext cx="1304925" cy="1527175"/>
            </a:xfrm>
            <a:custGeom>
              <a:avLst/>
              <a:gdLst>
                <a:gd name="T0" fmla="*/ 827 w 1654"/>
                <a:gd name="T1" fmla="*/ 0 h 1918"/>
                <a:gd name="T2" fmla="*/ 1654 w 1654"/>
                <a:gd name="T3" fmla="*/ 827 h 1918"/>
                <a:gd name="T4" fmla="*/ 1116 w 1654"/>
                <a:gd name="T5" fmla="*/ 1602 h 1918"/>
                <a:gd name="T6" fmla="*/ 995 w 1654"/>
                <a:gd name="T7" fmla="*/ 1741 h 1918"/>
                <a:gd name="T8" fmla="*/ 870 w 1654"/>
                <a:gd name="T9" fmla="*/ 1884 h 1918"/>
                <a:gd name="T10" fmla="*/ 789 w 1654"/>
                <a:gd name="T11" fmla="*/ 1889 h 1918"/>
                <a:gd name="T12" fmla="*/ 660 w 1654"/>
                <a:gd name="T13" fmla="*/ 1741 h 1918"/>
                <a:gd name="T14" fmla="*/ 540 w 1654"/>
                <a:gd name="T15" fmla="*/ 1603 h 1918"/>
                <a:gd name="T16" fmla="*/ 0 w 1654"/>
                <a:gd name="T17" fmla="*/ 827 h 1918"/>
                <a:gd name="T18" fmla="*/ 827 w 1654"/>
                <a:gd name="T19" fmla="*/ 0 h 19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54" h="1918">
                  <a:moveTo>
                    <a:pt x="827" y="0"/>
                  </a:moveTo>
                  <a:cubicBezTo>
                    <a:pt x="1283" y="0"/>
                    <a:pt x="1654" y="370"/>
                    <a:pt x="1654" y="827"/>
                  </a:cubicBezTo>
                  <a:cubicBezTo>
                    <a:pt x="1654" y="1182"/>
                    <a:pt x="1430" y="1485"/>
                    <a:pt x="1116" y="1602"/>
                  </a:cubicBezTo>
                  <a:lnTo>
                    <a:pt x="995" y="1741"/>
                  </a:lnTo>
                  <a:cubicBezTo>
                    <a:pt x="953" y="1788"/>
                    <a:pt x="912" y="1836"/>
                    <a:pt x="870" y="1884"/>
                  </a:cubicBezTo>
                  <a:cubicBezTo>
                    <a:pt x="845" y="1916"/>
                    <a:pt x="818" y="1918"/>
                    <a:pt x="789" y="1889"/>
                  </a:cubicBezTo>
                  <a:cubicBezTo>
                    <a:pt x="746" y="1840"/>
                    <a:pt x="703" y="1790"/>
                    <a:pt x="660" y="1741"/>
                  </a:cubicBezTo>
                  <a:lnTo>
                    <a:pt x="540" y="1603"/>
                  </a:lnTo>
                  <a:cubicBezTo>
                    <a:pt x="225" y="1486"/>
                    <a:pt x="0" y="1183"/>
                    <a:pt x="0" y="827"/>
                  </a:cubicBezTo>
                  <a:cubicBezTo>
                    <a:pt x="0" y="370"/>
                    <a:pt x="370" y="0"/>
                    <a:pt x="827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06" tIns="45703" rIns="91406" bIns="45703" numCol="1" anchor="t" anchorCtr="0" compatLnSpc="1"/>
            <a:lstStyle/>
            <a:p>
              <a:endParaRPr lang="zh-CN" altLang="en-US"/>
            </a:p>
          </p:txBody>
        </p:sp>
        <p:sp>
          <p:nvSpPr>
            <p:cNvPr id="11" name="Freeform 10"/>
            <p:cNvSpPr>
              <a:spLocks noEditPoints="1"/>
            </p:cNvSpPr>
            <p:nvPr/>
          </p:nvSpPr>
          <p:spPr bwMode="auto">
            <a:xfrm>
              <a:off x="1106488" y="2343151"/>
              <a:ext cx="898525" cy="866775"/>
            </a:xfrm>
            <a:custGeom>
              <a:avLst/>
              <a:gdLst>
                <a:gd name="T0" fmla="*/ 760 w 1139"/>
                <a:gd name="T1" fmla="*/ 420 h 1088"/>
                <a:gd name="T2" fmla="*/ 745 w 1139"/>
                <a:gd name="T3" fmla="*/ 452 h 1088"/>
                <a:gd name="T4" fmla="*/ 741 w 1139"/>
                <a:gd name="T5" fmla="*/ 473 h 1088"/>
                <a:gd name="T6" fmla="*/ 742 w 1139"/>
                <a:gd name="T7" fmla="*/ 513 h 1088"/>
                <a:gd name="T8" fmla="*/ 756 w 1139"/>
                <a:gd name="T9" fmla="*/ 552 h 1088"/>
                <a:gd name="T10" fmla="*/ 769 w 1139"/>
                <a:gd name="T11" fmla="*/ 571 h 1088"/>
                <a:gd name="T12" fmla="*/ 801 w 1139"/>
                <a:gd name="T13" fmla="*/ 598 h 1088"/>
                <a:gd name="T14" fmla="*/ 822 w 1139"/>
                <a:gd name="T15" fmla="*/ 608 h 1088"/>
                <a:gd name="T16" fmla="*/ 866 w 1139"/>
                <a:gd name="T17" fmla="*/ 363 h 1088"/>
                <a:gd name="T18" fmla="*/ 814 w 1139"/>
                <a:gd name="T19" fmla="*/ 374 h 1088"/>
                <a:gd name="T20" fmla="*/ 785 w 1139"/>
                <a:gd name="T21" fmla="*/ 392 h 1088"/>
                <a:gd name="T22" fmla="*/ 771 w 1139"/>
                <a:gd name="T23" fmla="*/ 406 h 1088"/>
                <a:gd name="T24" fmla="*/ 696 w 1139"/>
                <a:gd name="T25" fmla="*/ 127 h 1088"/>
                <a:gd name="T26" fmla="*/ 570 w 1139"/>
                <a:gd name="T27" fmla="*/ 253 h 1088"/>
                <a:gd name="T28" fmla="*/ 688 w 1139"/>
                <a:gd name="T29" fmla="*/ 513 h 1088"/>
                <a:gd name="T30" fmla="*/ 688 w 1139"/>
                <a:gd name="T31" fmla="*/ 461 h 1088"/>
                <a:gd name="T32" fmla="*/ 651 w 1139"/>
                <a:gd name="T33" fmla="*/ 279 h 1088"/>
                <a:gd name="T34" fmla="*/ 453 w 1139"/>
                <a:gd name="T35" fmla="*/ 490 h 1088"/>
                <a:gd name="T36" fmla="*/ 570 w 1139"/>
                <a:gd name="T37" fmla="*/ 718 h 1088"/>
                <a:gd name="T38" fmla="*/ 512 w 1139"/>
                <a:gd name="T39" fmla="*/ 725 h 1088"/>
                <a:gd name="T40" fmla="*/ 484 w 1139"/>
                <a:gd name="T41" fmla="*/ 693 h 1088"/>
                <a:gd name="T42" fmla="*/ 466 w 1139"/>
                <a:gd name="T43" fmla="*/ 678 h 1088"/>
                <a:gd name="T44" fmla="*/ 388 w 1139"/>
                <a:gd name="T45" fmla="*/ 645 h 1088"/>
                <a:gd name="T46" fmla="*/ 355 w 1139"/>
                <a:gd name="T47" fmla="*/ 642 h 1088"/>
                <a:gd name="T48" fmla="*/ 0 w 1139"/>
                <a:gd name="T49" fmla="*/ 1088 h 1088"/>
                <a:gd name="T50" fmla="*/ 151 w 1139"/>
                <a:gd name="T51" fmla="*/ 824 h 1088"/>
                <a:gd name="T52" fmla="*/ 391 w 1139"/>
                <a:gd name="T53" fmla="*/ 824 h 1088"/>
                <a:gd name="T54" fmla="*/ 546 w 1139"/>
                <a:gd name="T55" fmla="*/ 1088 h 1088"/>
                <a:gd name="T56" fmla="*/ 512 w 1139"/>
                <a:gd name="T57" fmla="*/ 725 h 1088"/>
                <a:gd name="T58" fmla="*/ 785 w 1139"/>
                <a:gd name="T59" fmla="*/ 642 h 1088"/>
                <a:gd name="T60" fmla="*/ 750 w 1139"/>
                <a:gd name="T61" fmla="*/ 646 h 1088"/>
                <a:gd name="T62" fmla="*/ 655 w 1139"/>
                <a:gd name="T63" fmla="*/ 693 h 1088"/>
                <a:gd name="T64" fmla="*/ 639 w 1139"/>
                <a:gd name="T65" fmla="*/ 709 h 1088"/>
                <a:gd name="T66" fmla="*/ 705 w 1139"/>
                <a:gd name="T67" fmla="*/ 1088 h 1088"/>
                <a:gd name="T68" fmla="*/ 744 w 1139"/>
                <a:gd name="T69" fmla="*/ 1088 h 1088"/>
                <a:gd name="T70" fmla="*/ 1024 w 1139"/>
                <a:gd name="T71" fmla="*/ 824 h 1088"/>
                <a:gd name="T72" fmla="*/ 1139 w 1139"/>
                <a:gd name="T73" fmla="*/ 833 h 1088"/>
                <a:gd name="T74" fmla="*/ 273 w 1139"/>
                <a:gd name="T75" fmla="*/ 616 h 1088"/>
                <a:gd name="T76" fmla="*/ 337 w 1139"/>
                <a:gd name="T77" fmla="*/ 599 h 1088"/>
                <a:gd name="T78" fmla="*/ 355 w 1139"/>
                <a:gd name="T79" fmla="*/ 586 h 1088"/>
                <a:gd name="T80" fmla="*/ 391 w 1139"/>
                <a:gd name="T81" fmla="*/ 535 h 1088"/>
                <a:gd name="T82" fmla="*/ 398 w 1139"/>
                <a:gd name="T83" fmla="*/ 510 h 1088"/>
                <a:gd name="T84" fmla="*/ 398 w 1139"/>
                <a:gd name="T85" fmla="*/ 468 h 1088"/>
                <a:gd name="T86" fmla="*/ 388 w 1139"/>
                <a:gd name="T87" fmla="*/ 437 h 1088"/>
                <a:gd name="T88" fmla="*/ 378 w 1139"/>
                <a:gd name="T89" fmla="*/ 419 h 1088"/>
                <a:gd name="T90" fmla="*/ 354 w 1139"/>
                <a:gd name="T91" fmla="*/ 393 h 1088"/>
                <a:gd name="T92" fmla="*/ 338 w 1139"/>
                <a:gd name="T93" fmla="*/ 381 h 1088"/>
                <a:gd name="T94" fmla="*/ 273 w 1139"/>
                <a:gd name="T95" fmla="*/ 363 h 10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139" h="1088">
                  <a:moveTo>
                    <a:pt x="771" y="406"/>
                  </a:moveTo>
                  <a:cubicBezTo>
                    <a:pt x="767" y="411"/>
                    <a:pt x="764" y="415"/>
                    <a:pt x="761" y="419"/>
                  </a:cubicBezTo>
                  <a:cubicBezTo>
                    <a:pt x="761" y="420"/>
                    <a:pt x="761" y="420"/>
                    <a:pt x="760" y="420"/>
                  </a:cubicBezTo>
                  <a:cubicBezTo>
                    <a:pt x="758" y="424"/>
                    <a:pt x="755" y="429"/>
                    <a:pt x="753" y="433"/>
                  </a:cubicBezTo>
                  <a:cubicBezTo>
                    <a:pt x="752" y="435"/>
                    <a:pt x="752" y="436"/>
                    <a:pt x="751" y="437"/>
                  </a:cubicBezTo>
                  <a:cubicBezTo>
                    <a:pt x="749" y="442"/>
                    <a:pt x="747" y="447"/>
                    <a:pt x="745" y="452"/>
                  </a:cubicBezTo>
                  <a:cubicBezTo>
                    <a:pt x="745" y="452"/>
                    <a:pt x="745" y="453"/>
                    <a:pt x="745" y="453"/>
                  </a:cubicBezTo>
                  <a:cubicBezTo>
                    <a:pt x="744" y="458"/>
                    <a:pt x="742" y="463"/>
                    <a:pt x="741" y="468"/>
                  </a:cubicBezTo>
                  <a:cubicBezTo>
                    <a:pt x="741" y="470"/>
                    <a:pt x="741" y="471"/>
                    <a:pt x="741" y="473"/>
                  </a:cubicBezTo>
                  <a:cubicBezTo>
                    <a:pt x="740" y="478"/>
                    <a:pt x="740" y="484"/>
                    <a:pt x="740" y="490"/>
                  </a:cubicBezTo>
                  <a:cubicBezTo>
                    <a:pt x="740" y="497"/>
                    <a:pt x="740" y="504"/>
                    <a:pt x="741" y="510"/>
                  </a:cubicBezTo>
                  <a:cubicBezTo>
                    <a:pt x="742" y="511"/>
                    <a:pt x="742" y="512"/>
                    <a:pt x="742" y="513"/>
                  </a:cubicBezTo>
                  <a:cubicBezTo>
                    <a:pt x="743" y="520"/>
                    <a:pt x="745" y="526"/>
                    <a:pt x="747" y="532"/>
                  </a:cubicBezTo>
                  <a:cubicBezTo>
                    <a:pt x="747" y="533"/>
                    <a:pt x="748" y="534"/>
                    <a:pt x="748" y="535"/>
                  </a:cubicBezTo>
                  <a:cubicBezTo>
                    <a:pt x="750" y="541"/>
                    <a:pt x="753" y="547"/>
                    <a:pt x="756" y="552"/>
                  </a:cubicBezTo>
                  <a:cubicBezTo>
                    <a:pt x="757" y="553"/>
                    <a:pt x="757" y="554"/>
                    <a:pt x="758" y="555"/>
                  </a:cubicBezTo>
                  <a:cubicBezTo>
                    <a:pt x="761" y="560"/>
                    <a:pt x="765" y="566"/>
                    <a:pt x="769" y="571"/>
                  </a:cubicBezTo>
                  <a:cubicBezTo>
                    <a:pt x="769" y="571"/>
                    <a:pt x="769" y="571"/>
                    <a:pt x="769" y="571"/>
                  </a:cubicBezTo>
                  <a:cubicBezTo>
                    <a:pt x="774" y="576"/>
                    <a:pt x="778" y="581"/>
                    <a:pt x="783" y="585"/>
                  </a:cubicBezTo>
                  <a:cubicBezTo>
                    <a:pt x="784" y="586"/>
                    <a:pt x="784" y="586"/>
                    <a:pt x="784" y="586"/>
                  </a:cubicBezTo>
                  <a:cubicBezTo>
                    <a:pt x="789" y="591"/>
                    <a:pt x="795" y="594"/>
                    <a:pt x="801" y="598"/>
                  </a:cubicBezTo>
                  <a:cubicBezTo>
                    <a:pt x="801" y="598"/>
                    <a:pt x="802" y="599"/>
                    <a:pt x="802" y="599"/>
                  </a:cubicBezTo>
                  <a:cubicBezTo>
                    <a:pt x="808" y="602"/>
                    <a:pt x="814" y="605"/>
                    <a:pt x="820" y="608"/>
                  </a:cubicBezTo>
                  <a:cubicBezTo>
                    <a:pt x="821" y="608"/>
                    <a:pt x="821" y="608"/>
                    <a:pt x="822" y="608"/>
                  </a:cubicBezTo>
                  <a:cubicBezTo>
                    <a:pt x="836" y="613"/>
                    <a:pt x="851" y="616"/>
                    <a:pt x="866" y="616"/>
                  </a:cubicBezTo>
                  <a:cubicBezTo>
                    <a:pt x="936" y="616"/>
                    <a:pt x="993" y="559"/>
                    <a:pt x="993" y="490"/>
                  </a:cubicBezTo>
                  <a:cubicBezTo>
                    <a:pt x="993" y="420"/>
                    <a:pt x="936" y="363"/>
                    <a:pt x="866" y="363"/>
                  </a:cubicBezTo>
                  <a:cubicBezTo>
                    <a:pt x="848" y="363"/>
                    <a:pt x="831" y="367"/>
                    <a:pt x="816" y="374"/>
                  </a:cubicBezTo>
                  <a:cubicBezTo>
                    <a:pt x="816" y="374"/>
                    <a:pt x="816" y="374"/>
                    <a:pt x="816" y="374"/>
                  </a:cubicBezTo>
                  <a:cubicBezTo>
                    <a:pt x="815" y="374"/>
                    <a:pt x="815" y="374"/>
                    <a:pt x="814" y="374"/>
                  </a:cubicBezTo>
                  <a:cubicBezTo>
                    <a:pt x="810" y="376"/>
                    <a:pt x="806" y="379"/>
                    <a:pt x="802" y="381"/>
                  </a:cubicBezTo>
                  <a:cubicBezTo>
                    <a:pt x="800" y="382"/>
                    <a:pt x="799" y="382"/>
                    <a:pt x="798" y="383"/>
                  </a:cubicBezTo>
                  <a:cubicBezTo>
                    <a:pt x="794" y="386"/>
                    <a:pt x="789" y="389"/>
                    <a:pt x="785" y="392"/>
                  </a:cubicBezTo>
                  <a:cubicBezTo>
                    <a:pt x="785" y="393"/>
                    <a:pt x="784" y="393"/>
                    <a:pt x="784" y="393"/>
                  </a:cubicBezTo>
                  <a:cubicBezTo>
                    <a:pt x="780" y="397"/>
                    <a:pt x="777" y="400"/>
                    <a:pt x="773" y="404"/>
                  </a:cubicBezTo>
                  <a:cubicBezTo>
                    <a:pt x="773" y="405"/>
                    <a:pt x="772" y="406"/>
                    <a:pt x="771" y="406"/>
                  </a:cubicBezTo>
                  <a:close/>
                  <a:moveTo>
                    <a:pt x="570" y="253"/>
                  </a:moveTo>
                  <a:lnTo>
                    <a:pt x="570" y="253"/>
                  </a:lnTo>
                  <a:cubicBezTo>
                    <a:pt x="639" y="253"/>
                    <a:pt x="696" y="196"/>
                    <a:pt x="696" y="127"/>
                  </a:cubicBezTo>
                  <a:cubicBezTo>
                    <a:pt x="696" y="57"/>
                    <a:pt x="639" y="0"/>
                    <a:pt x="570" y="0"/>
                  </a:cubicBezTo>
                  <a:cubicBezTo>
                    <a:pt x="500" y="0"/>
                    <a:pt x="443" y="57"/>
                    <a:pt x="443" y="127"/>
                  </a:cubicBezTo>
                  <a:cubicBezTo>
                    <a:pt x="443" y="196"/>
                    <a:pt x="500" y="253"/>
                    <a:pt x="570" y="253"/>
                  </a:cubicBezTo>
                  <a:close/>
                  <a:moveTo>
                    <a:pt x="688" y="609"/>
                  </a:moveTo>
                  <a:lnTo>
                    <a:pt x="688" y="609"/>
                  </a:lnTo>
                  <a:lnTo>
                    <a:pt x="688" y="513"/>
                  </a:lnTo>
                  <a:cubicBezTo>
                    <a:pt x="687" y="505"/>
                    <a:pt x="686" y="497"/>
                    <a:pt x="686" y="490"/>
                  </a:cubicBezTo>
                  <a:cubicBezTo>
                    <a:pt x="686" y="482"/>
                    <a:pt x="687" y="474"/>
                    <a:pt x="688" y="467"/>
                  </a:cubicBezTo>
                  <a:lnTo>
                    <a:pt x="688" y="461"/>
                  </a:lnTo>
                  <a:lnTo>
                    <a:pt x="689" y="461"/>
                  </a:lnTo>
                  <a:cubicBezTo>
                    <a:pt x="698" y="405"/>
                    <a:pt x="733" y="357"/>
                    <a:pt x="782" y="331"/>
                  </a:cubicBezTo>
                  <a:cubicBezTo>
                    <a:pt x="748" y="299"/>
                    <a:pt x="702" y="279"/>
                    <a:pt x="651" y="279"/>
                  </a:cubicBezTo>
                  <a:lnTo>
                    <a:pt x="488" y="279"/>
                  </a:lnTo>
                  <a:cubicBezTo>
                    <a:pt x="437" y="279"/>
                    <a:pt x="391" y="299"/>
                    <a:pt x="357" y="331"/>
                  </a:cubicBezTo>
                  <a:cubicBezTo>
                    <a:pt x="414" y="361"/>
                    <a:pt x="453" y="421"/>
                    <a:pt x="453" y="490"/>
                  </a:cubicBezTo>
                  <a:cubicBezTo>
                    <a:pt x="453" y="504"/>
                    <a:pt x="451" y="518"/>
                    <a:pt x="448" y="531"/>
                  </a:cubicBezTo>
                  <a:lnTo>
                    <a:pt x="448" y="608"/>
                  </a:lnTo>
                  <a:cubicBezTo>
                    <a:pt x="500" y="629"/>
                    <a:pt x="543" y="668"/>
                    <a:pt x="570" y="718"/>
                  </a:cubicBezTo>
                  <a:cubicBezTo>
                    <a:pt x="595" y="669"/>
                    <a:pt x="638" y="631"/>
                    <a:pt x="688" y="609"/>
                  </a:cubicBezTo>
                  <a:close/>
                  <a:moveTo>
                    <a:pt x="512" y="725"/>
                  </a:moveTo>
                  <a:lnTo>
                    <a:pt x="512" y="725"/>
                  </a:lnTo>
                  <a:cubicBezTo>
                    <a:pt x="508" y="719"/>
                    <a:pt x="504" y="714"/>
                    <a:pt x="499" y="709"/>
                  </a:cubicBezTo>
                  <a:cubicBezTo>
                    <a:pt x="499" y="708"/>
                    <a:pt x="498" y="707"/>
                    <a:pt x="497" y="707"/>
                  </a:cubicBezTo>
                  <a:cubicBezTo>
                    <a:pt x="493" y="702"/>
                    <a:pt x="489" y="698"/>
                    <a:pt x="484" y="693"/>
                  </a:cubicBezTo>
                  <a:cubicBezTo>
                    <a:pt x="484" y="693"/>
                    <a:pt x="483" y="692"/>
                    <a:pt x="482" y="691"/>
                  </a:cubicBezTo>
                  <a:cubicBezTo>
                    <a:pt x="477" y="687"/>
                    <a:pt x="473" y="683"/>
                    <a:pt x="467" y="679"/>
                  </a:cubicBezTo>
                  <a:cubicBezTo>
                    <a:pt x="467" y="679"/>
                    <a:pt x="466" y="679"/>
                    <a:pt x="466" y="678"/>
                  </a:cubicBezTo>
                  <a:cubicBezTo>
                    <a:pt x="449" y="666"/>
                    <a:pt x="429" y="656"/>
                    <a:pt x="409" y="650"/>
                  </a:cubicBezTo>
                  <a:cubicBezTo>
                    <a:pt x="404" y="649"/>
                    <a:pt x="400" y="648"/>
                    <a:pt x="395" y="647"/>
                  </a:cubicBezTo>
                  <a:cubicBezTo>
                    <a:pt x="393" y="646"/>
                    <a:pt x="390" y="646"/>
                    <a:pt x="388" y="645"/>
                  </a:cubicBezTo>
                  <a:cubicBezTo>
                    <a:pt x="385" y="645"/>
                    <a:pt x="381" y="644"/>
                    <a:pt x="378" y="644"/>
                  </a:cubicBezTo>
                  <a:cubicBezTo>
                    <a:pt x="376" y="644"/>
                    <a:pt x="374" y="643"/>
                    <a:pt x="372" y="643"/>
                  </a:cubicBezTo>
                  <a:cubicBezTo>
                    <a:pt x="366" y="643"/>
                    <a:pt x="360" y="642"/>
                    <a:pt x="355" y="642"/>
                  </a:cubicBezTo>
                  <a:lnTo>
                    <a:pt x="191" y="642"/>
                  </a:lnTo>
                  <a:cubicBezTo>
                    <a:pt x="86" y="642"/>
                    <a:pt x="0" y="728"/>
                    <a:pt x="0" y="833"/>
                  </a:cubicBezTo>
                  <a:lnTo>
                    <a:pt x="0" y="1088"/>
                  </a:lnTo>
                  <a:lnTo>
                    <a:pt x="112" y="1088"/>
                  </a:lnTo>
                  <a:lnTo>
                    <a:pt x="112" y="824"/>
                  </a:lnTo>
                  <a:lnTo>
                    <a:pt x="151" y="824"/>
                  </a:lnTo>
                  <a:lnTo>
                    <a:pt x="151" y="1088"/>
                  </a:lnTo>
                  <a:lnTo>
                    <a:pt x="391" y="1088"/>
                  </a:lnTo>
                  <a:lnTo>
                    <a:pt x="391" y="824"/>
                  </a:lnTo>
                  <a:lnTo>
                    <a:pt x="430" y="824"/>
                  </a:lnTo>
                  <a:lnTo>
                    <a:pt x="430" y="1088"/>
                  </a:lnTo>
                  <a:lnTo>
                    <a:pt x="546" y="1088"/>
                  </a:lnTo>
                  <a:lnTo>
                    <a:pt x="546" y="833"/>
                  </a:lnTo>
                  <a:cubicBezTo>
                    <a:pt x="546" y="793"/>
                    <a:pt x="533" y="756"/>
                    <a:pt x="512" y="725"/>
                  </a:cubicBezTo>
                  <a:cubicBezTo>
                    <a:pt x="512" y="725"/>
                    <a:pt x="512" y="725"/>
                    <a:pt x="512" y="725"/>
                  </a:cubicBezTo>
                  <a:close/>
                  <a:moveTo>
                    <a:pt x="948" y="642"/>
                  </a:moveTo>
                  <a:lnTo>
                    <a:pt x="948" y="642"/>
                  </a:lnTo>
                  <a:lnTo>
                    <a:pt x="785" y="642"/>
                  </a:lnTo>
                  <a:cubicBezTo>
                    <a:pt x="779" y="642"/>
                    <a:pt x="773" y="643"/>
                    <a:pt x="767" y="643"/>
                  </a:cubicBezTo>
                  <a:cubicBezTo>
                    <a:pt x="765" y="643"/>
                    <a:pt x="763" y="644"/>
                    <a:pt x="761" y="644"/>
                  </a:cubicBezTo>
                  <a:cubicBezTo>
                    <a:pt x="758" y="644"/>
                    <a:pt x="754" y="645"/>
                    <a:pt x="750" y="646"/>
                  </a:cubicBezTo>
                  <a:cubicBezTo>
                    <a:pt x="748" y="646"/>
                    <a:pt x="746" y="646"/>
                    <a:pt x="743" y="647"/>
                  </a:cubicBezTo>
                  <a:cubicBezTo>
                    <a:pt x="739" y="648"/>
                    <a:pt x="735" y="649"/>
                    <a:pt x="731" y="650"/>
                  </a:cubicBezTo>
                  <a:cubicBezTo>
                    <a:pt x="703" y="658"/>
                    <a:pt x="676" y="673"/>
                    <a:pt x="655" y="693"/>
                  </a:cubicBezTo>
                  <a:cubicBezTo>
                    <a:pt x="655" y="694"/>
                    <a:pt x="654" y="694"/>
                    <a:pt x="654" y="694"/>
                  </a:cubicBezTo>
                  <a:cubicBezTo>
                    <a:pt x="649" y="698"/>
                    <a:pt x="645" y="703"/>
                    <a:pt x="641" y="708"/>
                  </a:cubicBezTo>
                  <a:cubicBezTo>
                    <a:pt x="640" y="708"/>
                    <a:pt x="640" y="709"/>
                    <a:pt x="639" y="709"/>
                  </a:cubicBezTo>
                  <a:cubicBezTo>
                    <a:pt x="611" y="743"/>
                    <a:pt x="593" y="786"/>
                    <a:pt x="593" y="833"/>
                  </a:cubicBezTo>
                  <a:lnTo>
                    <a:pt x="593" y="1088"/>
                  </a:lnTo>
                  <a:lnTo>
                    <a:pt x="705" y="1088"/>
                  </a:lnTo>
                  <a:lnTo>
                    <a:pt x="705" y="824"/>
                  </a:lnTo>
                  <a:lnTo>
                    <a:pt x="744" y="824"/>
                  </a:lnTo>
                  <a:lnTo>
                    <a:pt x="744" y="1088"/>
                  </a:lnTo>
                  <a:lnTo>
                    <a:pt x="985" y="1088"/>
                  </a:lnTo>
                  <a:lnTo>
                    <a:pt x="985" y="824"/>
                  </a:lnTo>
                  <a:lnTo>
                    <a:pt x="1024" y="824"/>
                  </a:lnTo>
                  <a:lnTo>
                    <a:pt x="1024" y="1088"/>
                  </a:lnTo>
                  <a:lnTo>
                    <a:pt x="1139" y="1088"/>
                  </a:lnTo>
                  <a:lnTo>
                    <a:pt x="1139" y="833"/>
                  </a:lnTo>
                  <a:cubicBezTo>
                    <a:pt x="1139" y="728"/>
                    <a:pt x="1053" y="642"/>
                    <a:pt x="948" y="642"/>
                  </a:cubicBezTo>
                  <a:close/>
                  <a:moveTo>
                    <a:pt x="273" y="616"/>
                  </a:moveTo>
                  <a:lnTo>
                    <a:pt x="273" y="616"/>
                  </a:lnTo>
                  <a:cubicBezTo>
                    <a:pt x="289" y="616"/>
                    <a:pt x="304" y="613"/>
                    <a:pt x="317" y="608"/>
                  </a:cubicBezTo>
                  <a:cubicBezTo>
                    <a:pt x="318" y="608"/>
                    <a:pt x="318" y="608"/>
                    <a:pt x="318" y="608"/>
                  </a:cubicBezTo>
                  <a:cubicBezTo>
                    <a:pt x="325" y="605"/>
                    <a:pt x="331" y="602"/>
                    <a:pt x="337" y="599"/>
                  </a:cubicBezTo>
                  <a:cubicBezTo>
                    <a:pt x="337" y="599"/>
                    <a:pt x="338" y="598"/>
                    <a:pt x="338" y="598"/>
                  </a:cubicBezTo>
                  <a:cubicBezTo>
                    <a:pt x="344" y="594"/>
                    <a:pt x="350" y="591"/>
                    <a:pt x="355" y="586"/>
                  </a:cubicBezTo>
                  <a:cubicBezTo>
                    <a:pt x="355" y="586"/>
                    <a:pt x="355" y="586"/>
                    <a:pt x="355" y="586"/>
                  </a:cubicBezTo>
                  <a:cubicBezTo>
                    <a:pt x="366" y="577"/>
                    <a:pt x="374" y="566"/>
                    <a:pt x="381" y="554"/>
                  </a:cubicBezTo>
                  <a:cubicBezTo>
                    <a:pt x="382" y="554"/>
                    <a:pt x="382" y="553"/>
                    <a:pt x="383" y="552"/>
                  </a:cubicBezTo>
                  <a:cubicBezTo>
                    <a:pt x="386" y="547"/>
                    <a:pt x="389" y="541"/>
                    <a:pt x="391" y="535"/>
                  </a:cubicBezTo>
                  <a:cubicBezTo>
                    <a:pt x="391" y="534"/>
                    <a:pt x="392" y="533"/>
                    <a:pt x="392" y="532"/>
                  </a:cubicBezTo>
                  <a:cubicBezTo>
                    <a:pt x="394" y="526"/>
                    <a:pt x="396" y="520"/>
                    <a:pt x="397" y="513"/>
                  </a:cubicBezTo>
                  <a:cubicBezTo>
                    <a:pt x="397" y="512"/>
                    <a:pt x="398" y="511"/>
                    <a:pt x="398" y="510"/>
                  </a:cubicBezTo>
                  <a:cubicBezTo>
                    <a:pt x="399" y="504"/>
                    <a:pt x="399" y="497"/>
                    <a:pt x="399" y="490"/>
                  </a:cubicBezTo>
                  <a:cubicBezTo>
                    <a:pt x="399" y="484"/>
                    <a:pt x="399" y="478"/>
                    <a:pt x="398" y="472"/>
                  </a:cubicBezTo>
                  <a:cubicBezTo>
                    <a:pt x="398" y="471"/>
                    <a:pt x="398" y="470"/>
                    <a:pt x="398" y="468"/>
                  </a:cubicBezTo>
                  <a:cubicBezTo>
                    <a:pt x="397" y="463"/>
                    <a:pt x="395" y="458"/>
                    <a:pt x="394" y="453"/>
                  </a:cubicBezTo>
                  <a:cubicBezTo>
                    <a:pt x="394" y="452"/>
                    <a:pt x="394" y="452"/>
                    <a:pt x="394" y="452"/>
                  </a:cubicBezTo>
                  <a:cubicBezTo>
                    <a:pt x="392" y="447"/>
                    <a:pt x="390" y="442"/>
                    <a:pt x="388" y="437"/>
                  </a:cubicBezTo>
                  <a:cubicBezTo>
                    <a:pt x="387" y="436"/>
                    <a:pt x="387" y="435"/>
                    <a:pt x="386" y="434"/>
                  </a:cubicBezTo>
                  <a:cubicBezTo>
                    <a:pt x="384" y="429"/>
                    <a:pt x="381" y="424"/>
                    <a:pt x="378" y="419"/>
                  </a:cubicBezTo>
                  <a:lnTo>
                    <a:pt x="378" y="419"/>
                  </a:lnTo>
                  <a:cubicBezTo>
                    <a:pt x="375" y="415"/>
                    <a:pt x="372" y="410"/>
                    <a:pt x="368" y="406"/>
                  </a:cubicBezTo>
                  <a:cubicBezTo>
                    <a:pt x="367" y="405"/>
                    <a:pt x="367" y="405"/>
                    <a:pt x="366" y="404"/>
                  </a:cubicBezTo>
                  <a:cubicBezTo>
                    <a:pt x="362" y="400"/>
                    <a:pt x="358" y="396"/>
                    <a:pt x="354" y="393"/>
                  </a:cubicBezTo>
                  <a:cubicBezTo>
                    <a:pt x="354" y="393"/>
                    <a:pt x="354" y="393"/>
                    <a:pt x="354" y="393"/>
                  </a:cubicBezTo>
                  <a:cubicBezTo>
                    <a:pt x="350" y="389"/>
                    <a:pt x="345" y="386"/>
                    <a:pt x="341" y="383"/>
                  </a:cubicBezTo>
                  <a:cubicBezTo>
                    <a:pt x="340" y="382"/>
                    <a:pt x="339" y="382"/>
                    <a:pt x="338" y="381"/>
                  </a:cubicBezTo>
                  <a:cubicBezTo>
                    <a:pt x="334" y="379"/>
                    <a:pt x="329" y="376"/>
                    <a:pt x="324" y="374"/>
                  </a:cubicBezTo>
                  <a:cubicBezTo>
                    <a:pt x="324" y="374"/>
                    <a:pt x="324" y="374"/>
                    <a:pt x="323" y="374"/>
                  </a:cubicBezTo>
                  <a:cubicBezTo>
                    <a:pt x="308" y="367"/>
                    <a:pt x="291" y="363"/>
                    <a:pt x="273" y="363"/>
                  </a:cubicBezTo>
                  <a:cubicBezTo>
                    <a:pt x="203" y="363"/>
                    <a:pt x="146" y="420"/>
                    <a:pt x="146" y="490"/>
                  </a:cubicBezTo>
                  <a:cubicBezTo>
                    <a:pt x="146" y="559"/>
                    <a:pt x="203" y="616"/>
                    <a:pt x="273" y="61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06" tIns="45703" rIns="91406" bIns="45703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7" name="Freeform 6"/>
          <p:cNvSpPr/>
          <p:nvPr/>
        </p:nvSpPr>
        <p:spPr bwMode="auto">
          <a:xfrm>
            <a:off x="2755265" y="2179955"/>
            <a:ext cx="1009650" cy="1181735"/>
          </a:xfrm>
          <a:custGeom>
            <a:avLst/>
            <a:gdLst>
              <a:gd name="T0" fmla="*/ 827 w 1654"/>
              <a:gd name="T1" fmla="*/ 0 h 1918"/>
              <a:gd name="T2" fmla="*/ 1654 w 1654"/>
              <a:gd name="T3" fmla="*/ 827 h 1918"/>
              <a:gd name="T4" fmla="*/ 1116 w 1654"/>
              <a:gd name="T5" fmla="*/ 1602 h 1918"/>
              <a:gd name="T6" fmla="*/ 995 w 1654"/>
              <a:gd name="T7" fmla="*/ 1741 h 1918"/>
              <a:gd name="T8" fmla="*/ 870 w 1654"/>
              <a:gd name="T9" fmla="*/ 1884 h 1918"/>
              <a:gd name="T10" fmla="*/ 790 w 1654"/>
              <a:gd name="T11" fmla="*/ 1889 h 1918"/>
              <a:gd name="T12" fmla="*/ 660 w 1654"/>
              <a:gd name="T13" fmla="*/ 1741 h 1918"/>
              <a:gd name="T14" fmla="*/ 540 w 1654"/>
              <a:gd name="T15" fmla="*/ 1603 h 1918"/>
              <a:gd name="T16" fmla="*/ 0 w 1654"/>
              <a:gd name="T17" fmla="*/ 827 h 1918"/>
              <a:gd name="T18" fmla="*/ 827 w 1654"/>
              <a:gd name="T19" fmla="*/ 0 h 19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654" h="1918">
                <a:moveTo>
                  <a:pt x="827" y="0"/>
                </a:moveTo>
                <a:cubicBezTo>
                  <a:pt x="1284" y="0"/>
                  <a:pt x="1654" y="370"/>
                  <a:pt x="1654" y="827"/>
                </a:cubicBezTo>
                <a:cubicBezTo>
                  <a:pt x="1654" y="1182"/>
                  <a:pt x="1430" y="1485"/>
                  <a:pt x="1116" y="1602"/>
                </a:cubicBezTo>
                <a:lnTo>
                  <a:pt x="995" y="1741"/>
                </a:lnTo>
                <a:cubicBezTo>
                  <a:pt x="954" y="1788"/>
                  <a:pt x="912" y="1836"/>
                  <a:pt x="870" y="1884"/>
                </a:cubicBezTo>
                <a:cubicBezTo>
                  <a:pt x="845" y="1916"/>
                  <a:pt x="818" y="1918"/>
                  <a:pt x="790" y="1889"/>
                </a:cubicBezTo>
                <a:cubicBezTo>
                  <a:pt x="747" y="1840"/>
                  <a:pt x="703" y="1790"/>
                  <a:pt x="660" y="1741"/>
                </a:cubicBezTo>
                <a:lnTo>
                  <a:pt x="540" y="1603"/>
                </a:lnTo>
                <a:cubicBezTo>
                  <a:pt x="225" y="1486"/>
                  <a:pt x="0" y="1183"/>
                  <a:pt x="0" y="827"/>
                </a:cubicBezTo>
                <a:cubicBezTo>
                  <a:pt x="0" y="370"/>
                  <a:pt x="371" y="0"/>
                  <a:pt x="827" y="0"/>
                </a:cubicBez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06" tIns="45703" rIns="91406" bIns="45703" numCol="1" anchor="t" anchorCtr="0" compatLnSpc="1"/>
          <a:lstStyle/>
          <a:p>
            <a:endParaRPr lang="zh-CN" altLang="en-US"/>
          </a:p>
        </p:txBody>
      </p:sp>
      <p:sp>
        <p:nvSpPr>
          <p:cNvPr id="8" name="Freeform 7"/>
          <p:cNvSpPr/>
          <p:nvPr/>
        </p:nvSpPr>
        <p:spPr bwMode="auto">
          <a:xfrm>
            <a:off x="4706620" y="2181225"/>
            <a:ext cx="1009015" cy="1180465"/>
          </a:xfrm>
          <a:custGeom>
            <a:avLst/>
            <a:gdLst>
              <a:gd name="T0" fmla="*/ 827 w 1654"/>
              <a:gd name="T1" fmla="*/ 0 h 1918"/>
              <a:gd name="T2" fmla="*/ 1654 w 1654"/>
              <a:gd name="T3" fmla="*/ 827 h 1918"/>
              <a:gd name="T4" fmla="*/ 1116 w 1654"/>
              <a:gd name="T5" fmla="*/ 1602 h 1918"/>
              <a:gd name="T6" fmla="*/ 995 w 1654"/>
              <a:gd name="T7" fmla="*/ 1741 h 1918"/>
              <a:gd name="T8" fmla="*/ 870 w 1654"/>
              <a:gd name="T9" fmla="*/ 1884 h 1918"/>
              <a:gd name="T10" fmla="*/ 789 w 1654"/>
              <a:gd name="T11" fmla="*/ 1889 h 1918"/>
              <a:gd name="T12" fmla="*/ 660 w 1654"/>
              <a:gd name="T13" fmla="*/ 1741 h 1918"/>
              <a:gd name="T14" fmla="*/ 540 w 1654"/>
              <a:gd name="T15" fmla="*/ 1603 h 1918"/>
              <a:gd name="T16" fmla="*/ 0 w 1654"/>
              <a:gd name="T17" fmla="*/ 827 h 1918"/>
              <a:gd name="T18" fmla="*/ 827 w 1654"/>
              <a:gd name="T19" fmla="*/ 0 h 19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654" h="1918">
                <a:moveTo>
                  <a:pt x="827" y="0"/>
                </a:moveTo>
                <a:cubicBezTo>
                  <a:pt x="1283" y="0"/>
                  <a:pt x="1654" y="370"/>
                  <a:pt x="1654" y="827"/>
                </a:cubicBezTo>
                <a:cubicBezTo>
                  <a:pt x="1654" y="1182"/>
                  <a:pt x="1430" y="1485"/>
                  <a:pt x="1116" y="1602"/>
                </a:cubicBezTo>
                <a:lnTo>
                  <a:pt x="995" y="1741"/>
                </a:lnTo>
                <a:cubicBezTo>
                  <a:pt x="953" y="1788"/>
                  <a:pt x="912" y="1836"/>
                  <a:pt x="870" y="1884"/>
                </a:cubicBezTo>
                <a:cubicBezTo>
                  <a:pt x="845" y="1916"/>
                  <a:pt x="818" y="1918"/>
                  <a:pt x="789" y="1889"/>
                </a:cubicBezTo>
                <a:cubicBezTo>
                  <a:pt x="746" y="1840"/>
                  <a:pt x="703" y="1790"/>
                  <a:pt x="660" y="1741"/>
                </a:cubicBezTo>
                <a:lnTo>
                  <a:pt x="540" y="1603"/>
                </a:lnTo>
                <a:cubicBezTo>
                  <a:pt x="225" y="1486"/>
                  <a:pt x="0" y="1183"/>
                  <a:pt x="0" y="827"/>
                </a:cubicBezTo>
                <a:cubicBezTo>
                  <a:pt x="0" y="370"/>
                  <a:pt x="370" y="0"/>
                  <a:pt x="827" y="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91406" tIns="45703" rIns="91406" bIns="45703" numCol="1" anchor="t" anchorCtr="0" compatLnSpc="1"/>
          <a:lstStyle/>
          <a:p>
            <a:endParaRPr lang="zh-CN" altLang="en-US"/>
          </a:p>
        </p:txBody>
      </p:sp>
      <p:grpSp>
        <p:nvGrpSpPr>
          <p:cNvPr id="19" name="组合 18"/>
          <p:cNvGrpSpPr/>
          <p:nvPr/>
        </p:nvGrpSpPr>
        <p:grpSpPr>
          <a:xfrm>
            <a:off x="8399780" y="2202180"/>
            <a:ext cx="1008380" cy="1178560"/>
            <a:chOff x="7793038" y="2205038"/>
            <a:chExt cx="1306513" cy="1527175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9" name="Freeform 8"/>
            <p:cNvSpPr/>
            <p:nvPr/>
          </p:nvSpPr>
          <p:spPr bwMode="auto">
            <a:xfrm>
              <a:off x="7793038" y="2205038"/>
              <a:ext cx="1306513" cy="1527175"/>
            </a:xfrm>
            <a:custGeom>
              <a:avLst/>
              <a:gdLst>
                <a:gd name="T0" fmla="*/ 827 w 1654"/>
                <a:gd name="T1" fmla="*/ 0 h 1918"/>
                <a:gd name="T2" fmla="*/ 1654 w 1654"/>
                <a:gd name="T3" fmla="*/ 827 h 1918"/>
                <a:gd name="T4" fmla="*/ 1116 w 1654"/>
                <a:gd name="T5" fmla="*/ 1602 h 1918"/>
                <a:gd name="T6" fmla="*/ 995 w 1654"/>
                <a:gd name="T7" fmla="*/ 1741 h 1918"/>
                <a:gd name="T8" fmla="*/ 870 w 1654"/>
                <a:gd name="T9" fmla="*/ 1884 h 1918"/>
                <a:gd name="T10" fmla="*/ 790 w 1654"/>
                <a:gd name="T11" fmla="*/ 1889 h 1918"/>
                <a:gd name="T12" fmla="*/ 660 w 1654"/>
                <a:gd name="T13" fmla="*/ 1741 h 1918"/>
                <a:gd name="T14" fmla="*/ 540 w 1654"/>
                <a:gd name="T15" fmla="*/ 1603 h 1918"/>
                <a:gd name="T16" fmla="*/ 0 w 1654"/>
                <a:gd name="T17" fmla="*/ 827 h 1918"/>
                <a:gd name="T18" fmla="*/ 827 w 1654"/>
                <a:gd name="T19" fmla="*/ 0 h 19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54" h="1918">
                  <a:moveTo>
                    <a:pt x="827" y="0"/>
                  </a:moveTo>
                  <a:cubicBezTo>
                    <a:pt x="1284" y="0"/>
                    <a:pt x="1654" y="370"/>
                    <a:pt x="1654" y="827"/>
                  </a:cubicBezTo>
                  <a:cubicBezTo>
                    <a:pt x="1654" y="1182"/>
                    <a:pt x="1430" y="1485"/>
                    <a:pt x="1116" y="1602"/>
                  </a:cubicBezTo>
                  <a:lnTo>
                    <a:pt x="995" y="1741"/>
                  </a:lnTo>
                  <a:cubicBezTo>
                    <a:pt x="954" y="1788"/>
                    <a:pt x="912" y="1836"/>
                    <a:pt x="870" y="1884"/>
                  </a:cubicBezTo>
                  <a:cubicBezTo>
                    <a:pt x="845" y="1916"/>
                    <a:pt x="818" y="1918"/>
                    <a:pt x="790" y="1889"/>
                  </a:cubicBezTo>
                  <a:cubicBezTo>
                    <a:pt x="747" y="1840"/>
                    <a:pt x="703" y="1790"/>
                    <a:pt x="660" y="1741"/>
                  </a:cubicBezTo>
                  <a:lnTo>
                    <a:pt x="540" y="1603"/>
                  </a:lnTo>
                  <a:cubicBezTo>
                    <a:pt x="225" y="1486"/>
                    <a:pt x="0" y="1183"/>
                    <a:pt x="0" y="827"/>
                  </a:cubicBezTo>
                  <a:cubicBezTo>
                    <a:pt x="0" y="370"/>
                    <a:pt x="370" y="0"/>
                    <a:pt x="82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06" tIns="45703" rIns="91406" bIns="45703" numCol="1" anchor="t" anchorCtr="0" compatLnSpc="1"/>
            <a:lstStyle/>
            <a:p>
              <a:endParaRPr lang="zh-CN" altLang="en-US"/>
            </a:p>
          </p:txBody>
        </p:sp>
        <p:sp>
          <p:nvSpPr>
            <p:cNvPr id="14" name="Freeform 13"/>
            <p:cNvSpPr>
              <a:spLocks noEditPoints="1"/>
            </p:cNvSpPr>
            <p:nvPr/>
          </p:nvSpPr>
          <p:spPr bwMode="auto">
            <a:xfrm>
              <a:off x="8065047" y="2423672"/>
              <a:ext cx="819646" cy="881946"/>
            </a:xfrm>
            <a:custGeom>
              <a:avLst/>
              <a:gdLst>
                <a:gd name="T0" fmla="*/ 255 w 847"/>
                <a:gd name="T1" fmla="*/ 138 h 903"/>
                <a:gd name="T2" fmla="*/ 555 w 847"/>
                <a:gd name="T3" fmla="*/ 100 h 903"/>
                <a:gd name="T4" fmla="*/ 448 w 847"/>
                <a:gd name="T5" fmla="*/ 61 h 903"/>
                <a:gd name="T6" fmla="*/ 324 w 847"/>
                <a:gd name="T7" fmla="*/ 61 h 903"/>
                <a:gd name="T8" fmla="*/ 217 w 847"/>
                <a:gd name="T9" fmla="*/ 100 h 903"/>
                <a:gd name="T10" fmla="*/ 697 w 847"/>
                <a:gd name="T11" fmla="*/ 782 h 903"/>
                <a:gd name="T12" fmla="*/ 709 w 847"/>
                <a:gd name="T13" fmla="*/ 755 h 903"/>
                <a:gd name="T14" fmla="*/ 660 w 847"/>
                <a:gd name="T15" fmla="*/ 586 h 903"/>
                <a:gd name="T16" fmla="*/ 629 w 847"/>
                <a:gd name="T17" fmla="*/ 586 h 903"/>
                <a:gd name="T18" fmla="*/ 629 w 847"/>
                <a:gd name="T19" fmla="*/ 716 h 903"/>
                <a:gd name="T20" fmla="*/ 630 w 847"/>
                <a:gd name="T21" fmla="*/ 719 h 903"/>
                <a:gd name="T22" fmla="*/ 631 w 847"/>
                <a:gd name="T23" fmla="*/ 722 h 903"/>
                <a:gd name="T24" fmla="*/ 633 w 847"/>
                <a:gd name="T25" fmla="*/ 724 h 903"/>
                <a:gd name="T26" fmla="*/ 807 w 847"/>
                <a:gd name="T27" fmla="*/ 596 h 903"/>
                <a:gd name="T28" fmla="*/ 644 w 847"/>
                <a:gd name="T29" fmla="*/ 510 h 903"/>
                <a:gd name="T30" fmla="*/ 607 w 847"/>
                <a:gd name="T31" fmla="*/ 899 h 903"/>
                <a:gd name="T32" fmla="*/ 837 w 847"/>
                <a:gd name="T33" fmla="*/ 743 h 903"/>
                <a:gd name="T34" fmla="*/ 808 w 847"/>
                <a:gd name="T35" fmla="*/ 737 h 903"/>
                <a:gd name="T36" fmla="*/ 645 w 847"/>
                <a:gd name="T37" fmla="*/ 872 h 903"/>
                <a:gd name="T38" fmla="*/ 481 w 847"/>
                <a:gd name="T39" fmla="*/ 675 h 903"/>
                <a:gd name="T40" fmla="*/ 676 w 847"/>
                <a:gd name="T41" fmla="*/ 543 h 903"/>
                <a:gd name="T42" fmla="*/ 808 w 847"/>
                <a:gd name="T43" fmla="*/ 737 h 903"/>
                <a:gd name="T44" fmla="*/ 284 w 847"/>
                <a:gd name="T45" fmla="*/ 736 h 903"/>
                <a:gd name="T46" fmla="*/ 485 w 847"/>
                <a:gd name="T47" fmla="*/ 536 h 903"/>
                <a:gd name="T48" fmla="*/ 526 w 847"/>
                <a:gd name="T49" fmla="*/ 505 h 903"/>
                <a:gd name="T50" fmla="*/ 732 w 847"/>
                <a:gd name="T51" fmla="*/ 306 h 903"/>
                <a:gd name="T52" fmla="*/ 740 w 847"/>
                <a:gd name="T53" fmla="*/ 494 h 903"/>
                <a:gd name="T54" fmla="*/ 772 w 847"/>
                <a:gd name="T55" fmla="*/ 505 h 903"/>
                <a:gd name="T56" fmla="*/ 772 w 847"/>
                <a:gd name="T57" fmla="*/ 208 h 903"/>
                <a:gd name="T58" fmla="*/ 40 w 847"/>
                <a:gd name="T59" fmla="*/ 167 h 903"/>
                <a:gd name="T60" fmla="*/ 0 w 847"/>
                <a:gd name="T61" fmla="*/ 314 h 903"/>
                <a:gd name="T62" fmla="*/ 0 w 847"/>
                <a:gd name="T63" fmla="*/ 536 h 903"/>
                <a:gd name="T64" fmla="*/ 0 w 847"/>
                <a:gd name="T65" fmla="*/ 751 h 903"/>
                <a:gd name="T66" fmla="*/ 427 w 847"/>
                <a:gd name="T67" fmla="*/ 791 h 903"/>
                <a:gd name="T68" fmla="*/ 32 w 847"/>
                <a:gd name="T69" fmla="*/ 314 h 903"/>
                <a:gd name="T70" fmla="*/ 40 w 847"/>
                <a:gd name="T71" fmla="*/ 306 h 903"/>
                <a:gd name="T72" fmla="*/ 252 w 847"/>
                <a:gd name="T73" fmla="*/ 505 h 903"/>
                <a:gd name="T74" fmla="*/ 32 w 847"/>
                <a:gd name="T75" fmla="*/ 314 h 903"/>
                <a:gd name="T76" fmla="*/ 252 w 847"/>
                <a:gd name="T77" fmla="*/ 536 h 903"/>
                <a:gd name="T78" fmla="*/ 40 w 847"/>
                <a:gd name="T79" fmla="*/ 736 h 903"/>
                <a:gd name="T80" fmla="*/ 32 w 847"/>
                <a:gd name="T81" fmla="*/ 536 h 903"/>
                <a:gd name="T82" fmla="*/ 284 w 847"/>
                <a:gd name="T83" fmla="*/ 505 h 903"/>
                <a:gd name="T84" fmla="*/ 284 w 847"/>
                <a:gd name="T85" fmla="*/ 306 h 903"/>
                <a:gd name="T86" fmla="*/ 495 w 847"/>
                <a:gd name="T87" fmla="*/ 505 h 903"/>
                <a:gd name="T88" fmla="*/ 511 w 847"/>
                <a:gd name="T89" fmla="*/ 207 h 903"/>
                <a:gd name="T90" fmla="*/ 538 w 847"/>
                <a:gd name="T91" fmla="*/ 235 h 903"/>
                <a:gd name="T92" fmla="*/ 483 w 847"/>
                <a:gd name="T93" fmla="*/ 235 h 903"/>
                <a:gd name="T94" fmla="*/ 268 w 847"/>
                <a:gd name="T95" fmla="*/ 207 h 903"/>
                <a:gd name="T96" fmla="*/ 295 w 847"/>
                <a:gd name="T97" fmla="*/ 235 h 903"/>
                <a:gd name="T98" fmla="*/ 241 w 847"/>
                <a:gd name="T99" fmla="*/ 235 h 9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847" h="903">
                  <a:moveTo>
                    <a:pt x="217" y="100"/>
                  </a:moveTo>
                  <a:cubicBezTo>
                    <a:pt x="217" y="121"/>
                    <a:pt x="234" y="138"/>
                    <a:pt x="255" y="138"/>
                  </a:cubicBezTo>
                  <a:lnTo>
                    <a:pt x="517" y="138"/>
                  </a:lnTo>
                  <a:cubicBezTo>
                    <a:pt x="538" y="138"/>
                    <a:pt x="555" y="121"/>
                    <a:pt x="555" y="100"/>
                  </a:cubicBezTo>
                  <a:cubicBezTo>
                    <a:pt x="555" y="79"/>
                    <a:pt x="538" y="61"/>
                    <a:pt x="517" y="61"/>
                  </a:cubicBezTo>
                  <a:lnTo>
                    <a:pt x="448" y="61"/>
                  </a:lnTo>
                  <a:cubicBezTo>
                    <a:pt x="448" y="27"/>
                    <a:pt x="420" y="0"/>
                    <a:pt x="386" y="0"/>
                  </a:cubicBezTo>
                  <a:cubicBezTo>
                    <a:pt x="352" y="0"/>
                    <a:pt x="324" y="27"/>
                    <a:pt x="324" y="61"/>
                  </a:cubicBezTo>
                  <a:lnTo>
                    <a:pt x="255" y="61"/>
                  </a:lnTo>
                  <a:cubicBezTo>
                    <a:pt x="234" y="61"/>
                    <a:pt x="217" y="79"/>
                    <a:pt x="217" y="100"/>
                  </a:cubicBezTo>
                  <a:close/>
                  <a:moveTo>
                    <a:pt x="686" y="777"/>
                  </a:moveTo>
                  <a:cubicBezTo>
                    <a:pt x="689" y="780"/>
                    <a:pt x="693" y="782"/>
                    <a:pt x="697" y="782"/>
                  </a:cubicBezTo>
                  <a:cubicBezTo>
                    <a:pt x="702" y="782"/>
                    <a:pt x="706" y="780"/>
                    <a:pt x="709" y="777"/>
                  </a:cubicBezTo>
                  <a:cubicBezTo>
                    <a:pt x="715" y="771"/>
                    <a:pt x="715" y="761"/>
                    <a:pt x="709" y="755"/>
                  </a:cubicBezTo>
                  <a:lnTo>
                    <a:pt x="660" y="706"/>
                  </a:lnTo>
                  <a:lnTo>
                    <a:pt x="660" y="586"/>
                  </a:lnTo>
                  <a:cubicBezTo>
                    <a:pt x="660" y="577"/>
                    <a:pt x="653" y="570"/>
                    <a:pt x="644" y="570"/>
                  </a:cubicBezTo>
                  <a:cubicBezTo>
                    <a:pt x="636" y="570"/>
                    <a:pt x="629" y="577"/>
                    <a:pt x="629" y="586"/>
                  </a:cubicBezTo>
                  <a:lnTo>
                    <a:pt x="629" y="713"/>
                  </a:lnTo>
                  <a:cubicBezTo>
                    <a:pt x="629" y="714"/>
                    <a:pt x="629" y="715"/>
                    <a:pt x="629" y="716"/>
                  </a:cubicBezTo>
                  <a:cubicBezTo>
                    <a:pt x="629" y="716"/>
                    <a:pt x="629" y="717"/>
                    <a:pt x="629" y="717"/>
                  </a:cubicBezTo>
                  <a:cubicBezTo>
                    <a:pt x="629" y="718"/>
                    <a:pt x="630" y="718"/>
                    <a:pt x="630" y="719"/>
                  </a:cubicBezTo>
                  <a:cubicBezTo>
                    <a:pt x="630" y="719"/>
                    <a:pt x="630" y="720"/>
                    <a:pt x="631" y="720"/>
                  </a:cubicBezTo>
                  <a:cubicBezTo>
                    <a:pt x="631" y="721"/>
                    <a:pt x="631" y="721"/>
                    <a:pt x="631" y="722"/>
                  </a:cubicBezTo>
                  <a:cubicBezTo>
                    <a:pt x="632" y="722"/>
                    <a:pt x="632" y="723"/>
                    <a:pt x="633" y="724"/>
                  </a:cubicBezTo>
                  <a:cubicBezTo>
                    <a:pt x="633" y="724"/>
                    <a:pt x="633" y="724"/>
                    <a:pt x="633" y="724"/>
                  </a:cubicBezTo>
                  <a:lnTo>
                    <a:pt x="686" y="777"/>
                  </a:lnTo>
                  <a:close/>
                  <a:moveTo>
                    <a:pt x="807" y="596"/>
                  </a:moveTo>
                  <a:cubicBezTo>
                    <a:pt x="777" y="552"/>
                    <a:pt x="733" y="523"/>
                    <a:pt x="681" y="513"/>
                  </a:cubicBezTo>
                  <a:cubicBezTo>
                    <a:pt x="669" y="511"/>
                    <a:pt x="657" y="510"/>
                    <a:pt x="644" y="510"/>
                  </a:cubicBezTo>
                  <a:cubicBezTo>
                    <a:pt x="550" y="510"/>
                    <a:pt x="469" y="577"/>
                    <a:pt x="451" y="669"/>
                  </a:cubicBezTo>
                  <a:cubicBezTo>
                    <a:pt x="431" y="776"/>
                    <a:pt x="501" y="879"/>
                    <a:pt x="607" y="899"/>
                  </a:cubicBezTo>
                  <a:cubicBezTo>
                    <a:pt x="620" y="902"/>
                    <a:pt x="632" y="903"/>
                    <a:pt x="645" y="903"/>
                  </a:cubicBezTo>
                  <a:cubicBezTo>
                    <a:pt x="739" y="903"/>
                    <a:pt x="820" y="836"/>
                    <a:pt x="837" y="743"/>
                  </a:cubicBezTo>
                  <a:cubicBezTo>
                    <a:pt x="847" y="692"/>
                    <a:pt x="836" y="639"/>
                    <a:pt x="807" y="596"/>
                  </a:cubicBezTo>
                  <a:close/>
                  <a:moveTo>
                    <a:pt x="808" y="737"/>
                  </a:moveTo>
                  <a:lnTo>
                    <a:pt x="808" y="737"/>
                  </a:lnTo>
                  <a:cubicBezTo>
                    <a:pt x="793" y="816"/>
                    <a:pt x="724" y="872"/>
                    <a:pt x="645" y="872"/>
                  </a:cubicBezTo>
                  <a:cubicBezTo>
                    <a:pt x="634" y="872"/>
                    <a:pt x="624" y="871"/>
                    <a:pt x="613" y="869"/>
                  </a:cubicBezTo>
                  <a:cubicBezTo>
                    <a:pt x="523" y="852"/>
                    <a:pt x="464" y="765"/>
                    <a:pt x="481" y="675"/>
                  </a:cubicBezTo>
                  <a:cubicBezTo>
                    <a:pt x="496" y="597"/>
                    <a:pt x="565" y="540"/>
                    <a:pt x="644" y="540"/>
                  </a:cubicBezTo>
                  <a:cubicBezTo>
                    <a:pt x="655" y="540"/>
                    <a:pt x="665" y="541"/>
                    <a:pt x="676" y="543"/>
                  </a:cubicBezTo>
                  <a:cubicBezTo>
                    <a:pt x="719" y="551"/>
                    <a:pt x="757" y="576"/>
                    <a:pt x="782" y="613"/>
                  </a:cubicBezTo>
                  <a:cubicBezTo>
                    <a:pt x="807" y="650"/>
                    <a:pt x="816" y="694"/>
                    <a:pt x="808" y="737"/>
                  </a:cubicBezTo>
                  <a:close/>
                  <a:moveTo>
                    <a:pt x="413" y="736"/>
                  </a:moveTo>
                  <a:lnTo>
                    <a:pt x="284" y="736"/>
                  </a:lnTo>
                  <a:lnTo>
                    <a:pt x="284" y="536"/>
                  </a:lnTo>
                  <a:lnTo>
                    <a:pt x="485" y="536"/>
                  </a:lnTo>
                  <a:cubicBezTo>
                    <a:pt x="497" y="524"/>
                    <a:pt x="512" y="514"/>
                    <a:pt x="527" y="505"/>
                  </a:cubicBezTo>
                  <a:lnTo>
                    <a:pt x="526" y="505"/>
                  </a:lnTo>
                  <a:lnTo>
                    <a:pt x="526" y="306"/>
                  </a:lnTo>
                  <a:lnTo>
                    <a:pt x="732" y="306"/>
                  </a:lnTo>
                  <a:cubicBezTo>
                    <a:pt x="736" y="306"/>
                    <a:pt x="740" y="309"/>
                    <a:pt x="740" y="314"/>
                  </a:cubicBezTo>
                  <a:lnTo>
                    <a:pt x="740" y="494"/>
                  </a:lnTo>
                  <a:cubicBezTo>
                    <a:pt x="751" y="499"/>
                    <a:pt x="762" y="505"/>
                    <a:pt x="772" y="511"/>
                  </a:cubicBezTo>
                  <a:lnTo>
                    <a:pt x="772" y="505"/>
                  </a:lnTo>
                  <a:lnTo>
                    <a:pt x="772" y="314"/>
                  </a:lnTo>
                  <a:lnTo>
                    <a:pt x="772" y="208"/>
                  </a:lnTo>
                  <a:cubicBezTo>
                    <a:pt x="772" y="185"/>
                    <a:pt x="754" y="167"/>
                    <a:pt x="732" y="167"/>
                  </a:cubicBezTo>
                  <a:lnTo>
                    <a:pt x="40" y="167"/>
                  </a:lnTo>
                  <a:cubicBezTo>
                    <a:pt x="18" y="167"/>
                    <a:pt x="0" y="185"/>
                    <a:pt x="0" y="208"/>
                  </a:cubicBezTo>
                  <a:lnTo>
                    <a:pt x="0" y="314"/>
                  </a:lnTo>
                  <a:lnTo>
                    <a:pt x="0" y="505"/>
                  </a:lnTo>
                  <a:lnTo>
                    <a:pt x="0" y="536"/>
                  </a:lnTo>
                  <a:lnTo>
                    <a:pt x="0" y="727"/>
                  </a:lnTo>
                  <a:lnTo>
                    <a:pt x="0" y="751"/>
                  </a:lnTo>
                  <a:cubicBezTo>
                    <a:pt x="0" y="773"/>
                    <a:pt x="18" y="791"/>
                    <a:pt x="40" y="791"/>
                  </a:cubicBezTo>
                  <a:lnTo>
                    <a:pt x="427" y="791"/>
                  </a:lnTo>
                  <a:cubicBezTo>
                    <a:pt x="420" y="773"/>
                    <a:pt x="415" y="755"/>
                    <a:pt x="413" y="736"/>
                  </a:cubicBezTo>
                  <a:close/>
                  <a:moveTo>
                    <a:pt x="32" y="314"/>
                  </a:moveTo>
                  <a:lnTo>
                    <a:pt x="32" y="314"/>
                  </a:lnTo>
                  <a:cubicBezTo>
                    <a:pt x="32" y="309"/>
                    <a:pt x="36" y="306"/>
                    <a:pt x="40" y="306"/>
                  </a:cubicBezTo>
                  <a:lnTo>
                    <a:pt x="252" y="306"/>
                  </a:lnTo>
                  <a:lnTo>
                    <a:pt x="252" y="505"/>
                  </a:lnTo>
                  <a:lnTo>
                    <a:pt x="32" y="505"/>
                  </a:lnTo>
                  <a:lnTo>
                    <a:pt x="32" y="314"/>
                  </a:lnTo>
                  <a:close/>
                  <a:moveTo>
                    <a:pt x="252" y="536"/>
                  </a:moveTo>
                  <a:lnTo>
                    <a:pt x="252" y="536"/>
                  </a:lnTo>
                  <a:lnTo>
                    <a:pt x="252" y="736"/>
                  </a:lnTo>
                  <a:lnTo>
                    <a:pt x="40" y="736"/>
                  </a:lnTo>
                  <a:cubicBezTo>
                    <a:pt x="36" y="736"/>
                    <a:pt x="32" y="732"/>
                    <a:pt x="32" y="727"/>
                  </a:cubicBezTo>
                  <a:lnTo>
                    <a:pt x="32" y="536"/>
                  </a:lnTo>
                  <a:lnTo>
                    <a:pt x="252" y="536"/>
                  </a:lnTo>
                  <a:close/>
                  <a:moveTo>
                    <a:pt x="284" y="505"/>
                  </a:moveTo>
                  <a:lnTo>
                    <a:pt x="284" y="505"/>
                  </a:lnTo>
                  <a:lnTo>
                    <a:pt x="284" y="306"/>
                  </a:lnTo>
                  <a:lnTo>
                    <a:pt x="495" y="306"/>
                  </a:lnTo>
                  <a:lnTo>
                    <a:pt x="495" y="505"/>
                  </a:lnTo>
                  <a:lnTo>
                    <a:pt x="284" y="505"/>
                  </a:lnTo>
                  <a:close/>
                  <a:moveTo>
                    <a:pt x="511" y="207"/>
                  </a:moveTo>
                  <a:lnTo>
                    <a:pt x="511" y="207"/>
                  </a:lnTo>
                  <a:cubicBezTo>
                    <a:pt x="526" y="207"/>
                    <a:pt x="538" y="219"/>
                    <a:pt x="538" y="235"/>
                  </a:cubicBezTo>
                  <a:cubicBezTo>
                    <a:pt x="538" y="250"/>
                    <a:pt x="526" y="262"/>
                    <a:pt x="511" y="262"/>
                  </a:cubicBezTo>
                  <a:cubicBezTo>
                    <a:pt x="496" y="262"/>
                    <a:pt x="483" y="250"/>
                    <a:pt x="483" y="235"/>
                  </a:cubicBezTo>
                  <a:cubicBezTo>
                    <a:pt x="483" y="219"/>
                    <a:pt x="496" y="207"/>
                    <a:pt x="511" y="207"/>
                  </a:cubicBezTo>
                  <a:close/>
                  <a:moveTo>
                    <a:pt x="268" y="207"/>
                  </a:moveTo>
                  <a:lnTo>
                    <a:pt x="268" y="207"/>
                  </a:lnTo>
                  <a:cubicBezTo>
                    <a:pt x="283" y="207"/>
                    <a:pt x="295" y="219"/>
                    <a:pt x="295" y="235"/>
                  </a:cubicBezTo>
                  <a:cubicBezTo>
                    <a:pt x="295" y="250"/>
                    <a:pt x="283" y="262"/>
                    <a:pt x="268" y="262"/>
                  </a:cubicBezTo>
                  <a:cubicBezTo>
                    <a:pt x="253" y="262"/>
                    <a:pt x="241" y="250"/>
                    <a:pt x="241" y="235"/>
                  </a:cubicBezTo>
                  <a:cubicBezTo>
                    <a:pt x="241" y="219"/>
                    <a:pt x="253" y="207"/>
                    <a:pt x="268" y="20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06" tIns="45703" rIns="91406" bIns="45703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10236835" y="2206625"/>
            <a:ext cx="1008380" cy="1180465"/>
            <a:chOff x="10109201" y="2205038"/>
            <a:chExt cx="1304925" cy="1527175"/>
          </a:xfrm>
        </p:grpSpPr>
        <p:sp>
          <p:nvSpPr>
            <p:cNvPr id="10" name="Freeform 9"/>
            <p:cNvSpPr/>
            <p:nvPr/>
          </p:nvSpPr>
          <p:spPr bwMode="auto">
            <a:xfrm>
              <a:off x="10109201" y="2205038"/>
              <a:ext cx="1304925" cy="1527175"/>
            </a:xfrm>
            <a:custGeom>
              <a:avLst/>
              <a:gdLst>
                <a:gd name="T0" fmla="*/ 827 w 1654"/>
                <a:gd name="T1" fmla="*/ 0 h 1918"/>
                <a:gd name="T2" fmla="*/ 1654 w 1654"/>
                <a:gd name="T3" fmla="*/ 827 h 1918"/>
                <a:gd name="T4" fmla="*/ 1116 w 1654"/>
                <a:gd name="T5" fmla="*/ 1602 h 1918"/>
                <a:gd name="T6" fmla="*/ 995 w 1654"/>
                <a:gd name="T7" fmla="*/ 1741 h 1918"/>
                <a:gd name="T8" fmla="*/ 870 w 1654"/>
                <a:gd name="T9" fmla="*/ 1884 h 1918"/>
                <a:gd name="T10" fmla="*/ 789 w 1654"/>
                <a:gd name="T11" fmla="*/ 1889 h 1918"/>
                <a:gd name="T12" fmla="*/ 660 w 1654"/>
                <a:gd name="T13" fmla="*/ 1741 h 1918"/>
                <a:gd name="T14" fmla="*/ 540 w 1654"/>
                <a:gd name="T15" fmla="*/ 1603 h 1918"/>
                <a:gd name="T16" fmla="*/ 0 w 1654"/>
                <a:gd name="T17" fmla="*/ 827 h 1918"/>
                <a:gd name="T18" fmla="*/ 827 w 1654"/>
                <a:gd name="T19" fmla="*/ 0 h 19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54" h="1918">
                  <a:moveTo>
                    <a:pt x="827" y="0"/>
                  </a:moveTo>
                  <a:cubicBezTo>
                    <a:pt x="1283" y="0"/>
                    <a:pt x="1654" y="370"/>
                    <a:pt x="1654" y="827"/>
                  </a:cubicBezTo>
                  <a:cubicBezTo>
                    <a:pt x="1654" y="1182"/>
                    <a:pt x="1430" y="1485"/>
                    <a:pt x="1116" y="1602"/>
                  </a:cubicBezTo>
                  <a:lnTo>
                    <a:pt x="995" y="1741"/>
                  </a:lnTo>
                  <a:cubicBezTo>
                    <a:pt x="953" y="1788"/>
                    <a:pt x="912" y="1836"/>
                    <a:pt x="870" y="1884"/>
                  </a:cubicBezTo>
                  <a:cubicBezTo>
                    <a:pt x="845" y="1916"/>
                    <a:pt x="818" y="1918"/>
                    <a:pt x="789" y="1889"/>
                  </a:cubicBezTo>
                  <a:cubicBezTo>
                    <a:pt x="746" y="1840"/>
                    <a:pt x="703" y="1790"/>
                    <a:pt x="660" y="1741"/>
                  </a:cubicBezTo>
                  <a:lnTo>
                    <a:pt x="540" y="1603"/>
                  </a:lnTo>
                  <a:cubicBezTo>
                    <a:pt x="225" y="1486"/>
                    <a:pt x="0" y="1183"/>
                    <a:pt x="0" y="827"/>
                  </a:cubicBezTo>
                  <a:cubicBezTo>
                    <a:pt x="0" y="370"/>
                    <a:pt x="370" y="0"/>
                    <a:pt x="82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06" tIns="45703" rIns="91406" bIns="45703" numCol="1" anchor="t" anchorCtr="0" compatLnSpc="1"/>
            <a:lstStyle/>
            <a:p>
              <a:endParaRPr lang="zh-CN" altLang="en-US"/>
            </a:p>
          </p:txBody>
        </p:sp>
        <p:sp>
          <p:nvSpPr>
            <p:cNvPr id="15" name="Freeform 14"/>
            <p:cNvSpPr>
              <a:spLocks noEditPoints="1"/>
            </p:cNvSpPr>
            <p:nvPr/>
          </p:nvSpPr>
          <p:spPr bwMode="auto">
            <a:xfrm>
              <a:off x="10391776" y="2454276"/>
              <a:ext cx="814388" cy="768350"/>
            </a:xfrm>
            <a:custGeom>
              <a:avLst/>
              <a:gdLst>
                <a:gd name="T0" fmla="*/ 35 w 1031"/>
                <a:gd name="T1" fmla="*/ 765 h 966"/>
                <a:gd name="T2" fmla="*/ 736 w 1031"/>
                <a:gd name="T3" fmla="*/ 574 h 966"/>
                <a:gd name="T4" fmla="*/ 674 w 1031"/>
                <a:gd name="T5" fmla="*/ 791 h 966"/>
                <a:gd name="T6" fmla="*/ 652 w 1031"/>
                <a:gd name="T7" fmla="*/ 603 h 966"/>
                <a:gd name="T8" fmla="*/ 654 w 1031"/>
                <a:gd name="T9" fmla="*/ 435 h 966"/>
                <a:gd name="T10" fmla="*/ 636 w 1031"/>
                <a:gd name="T11" fmla="*/ 442 h 966"/>
                <a:gd name="T12" fmla="*/ 650 w 1031"/>
                <a:gd name="T13" fmla="*/ 467 h 966"/>
                <a:gd name="T14" fmla="*/ 666 w 1031"/>
                <a:gd name="T15" fmla="*/ 461 h 966"/>
                <a:gd name="T16" fmla="*/ 570 w 1031"/>
                <a:gd name="T17" fmla="*/ 484 h 966"/>
                <a:gd name="T18" fmla="*/ 578 w 1031"/>
                <a:gd name="T19" fmla="*/ 516 h 966"/>
                <a:gd name="T20" fmla="*/ 590 w 1031"/>
                <a:gd name="T21" fmla="*/ 504 h 966"/>
                <a:gd name="T22" fmla="*/ 520 w 1031"/>
                <a:gd name="T23" fmla="*/ 545 h 966"/>
                <a:gd name="T24" fmla="*/ 511 w 1031"/>
                <a:gd name="T25" fmla="*/ 563 h 966"/>
                <a:gd name="T26" fmla="*/ 537 w 1031"/>
                <a:gd name="T27" fmla="*/ 575 h 966"/>
                <a:gd name="T28" fmla="*/ 545 w 1031"/>
                <a:gd name="T29" fmla="*/ 559 h 966"/>
                <a:gd name="T30" fmla="*/ 489 w 1031"/>
                <a:gd name="T31" fmla="*/ 639 h 966"/>
                <a:gd name="T32" fmla="*/ 516 w 1031"/>
                <a:gd name="T33" fmla="*/ 658 h 966"/>
                <a:gd name="T34" fmla="*/ 517 w 1031"/>
                <a:gd name="T35" fmla="*/ 641 h 966"/>
                <a:gd name="T36" fmla="*/ 493 w 1031"/>
                <a:gd name="T37" fmla="*/ 720 h 966"/>
                <a:gd name="T38" fmla="*/ 498 w 1031"/>
                <a:gd name="T39" fmla="*/ 739 h 966"/>
                <a:gd name="T40" fmla="*/ 524 w 1031"/>
                <a:gd name="T41" fmla="*/ 728 h 966"/>
                <a:gd name="T42" fmla="*/ 520 w 1031"/>
                <a:gd name="T43" fmla="*/ 711 h 966"/>
                <a:gd name="T44" fmla="*/ 533 w 1031"/>
                <a:gd name="T45" fmla="*/ 810 h 966"/>
                <a:gd name="T46" fmla="*/ 565 w 1031"/>
                <a:gd name="T47" fmla="*/ 806 h 966"/>
                <a:gd name="T48" fmla="*/ 555 w 1031"/>
                <a:gd name="T49" fmla="*/ 792 h 966"/>
                <a:gd name="T50" fmla="*/ 589 w 1031"/>
                <a:gd name="T51" fmla="*/ 866 h 966"/>
                <a:gd name="T52" fmla="*/ 605 w 1031"/>
                <a:gd name="T53" fmla="*/ 877 h 966"/>
                <a:gd name="T54" fmla="*/ 619 w 1031"/>
                <a:gd name="T55" fmla="*/ 853 h 966"/>
                <a:gd name="T56" fmla="*/ 605 w 1031"/>
                <a:gd name="T57" fmla="*/ 843 h 966"/>
                <a:gd name="T58" fmla="*/ 678 w 1031"/>
                <a:gd name="T59" fmla="*/ 907 h 966"/>
                <a:gd name="T60" fmla="*/ 696 w 1031"/>
                <a:gd name="T61" fmla="*/ 910 h 966"/>
                <a:gd name="T62" fmla="*/ 685 w 1031"/>
                <a:gd name="T63" fmla="*/ 879 h 966"/>
                <a:gd name="T64" fmla="*/ 757 w 1031"/>
                <a:gd name="T65" fmla="*/ 912 h 966"/>
                <a:gd name="T66" fmla="*/ 777 w 1031"/>
                <a:gd name="T67" fmla="*/ 909 h 966"/>
                <a:gd name="T68" fmla="*/ 774 w 1031"/>
                <a:gd name="T69" fmla="*/ 881 h 966"/>
                <a:gd name="T70" fmla="*/ 757 w 1031"/>
                <a:gd name="T71" fmla="*/ 884 h 966"/>
                <a:gd name="T72" fmla="*/ 850 w 1031"/>
                <a:gd name="T73" fmla="*/ 883 h 966"/>
                <a:gd name="T74" fmla="*/ 867 w 1031"/>
                <a:gd name="T75" fmla="*/ 874 h 966"/>
                <a:gd name="T76" fmla="*/ 840 w 1031"/>
                <a:gd name="T77" fmla="*/ 857 h 966"/>
                <a:gd name="T78" fmla="*/ 913 w 1031"/>
                <a:gd name="T79" fmla="*/ 834 h 966"/>
                <a:gd name="T80" fmla="*/ 925 w 1031"/>
                <a:gd name="T81" fmla="*/ 820 h 966"/>
                <a:gd name="T82" fmla="*/ 906 w 1031"/>
                <a:gd name="T83" fmla="*/ 799 h 966"/>
                <a:gd name="T84" fmla="*/ 896 w 1031"/>
                <a:gd name="T85" fmla="*/ 812 h 966"/>
                <a:gd name="T86" fmla="*/ 964 w 1031"/>
                <a:gd name="T87" fmla="*/ 751 h 966"/>
                <a:gd name="T88" fmla="*/ 970 w 1031"/>
                <a:gd name="T89" fmla="*/ 732 h 966"/>
                <a:gd name="T90" fmla="*/ 940 w 1031"/>
                <a:gd name="T91" fmla="*/ 735 h 966"/>
                <a:gd name="T92" fmla="*/ 978 w 1031"/>
                <a:gd name="T93" fmla="*/ 671 h 966"/>
                <a:gd name="T94" fmla="*/ 978 w 1031"/>
                <a:gd name="T95" fmla="*/ 653 h 966"/>
                <a:gd name="T96" fmla="*/ 950 w 1031"/>
                <a:gd name="T97" fmla="*/ 649 h 966"/>
                <a:gd name="T98" fmla="*/ 950 w 1031"/>
                <a:gd name="T99" fmla="*/ 668 h 966"/>
                <a:gd name="T100" fmla="*/ 960 w 1031"/>
                <a:gd name="T101" fmla="*/ 573 h 966"/>
                <a:gd name="T102" fmla="*/ 952 w 1031"/>
                <a:gd name="T103" fmla="*/ 556 h 966"/>
                <a:gd name="T104" fmla="*/ 932 w 1031"/>
                <a:gd name="T105" fmla="*/ 581 h 966"/>
                <a:gd name="T106" fmla="*/ 918 w 1031"/>
                <a:gd name="T107" fmla="*/ 506 h 966"/>
                <a:gd name="T108" fmla="*/ 906 w 1031"/>
                <a:gd name="T109" fmla="*/ 493 h 966"/>
                <a:gd name="T110" fmla="*/ 882 w 1031"/>
                <a:gd name="T111" fmla="*/ 509 h 966"/>
                <a:gd name="T112" fmla="*/ 894 w 1031"/>
                <a:gd name="T113" fmla="*/ 522 h 966"/>
                <a:gd name="T114" fmla="*/ 841 w 1031"/>
                <a:gd name="T115" fmla="*/ 447 h 966"/>
                <a:gd name="T116" fmla="*/ 823 w 1031"/>
                <a:gd name="T117" fmla="*/ 439 h 966"/>
                <a:gd name="T118" fmla="*/ 823 w 1031"/>
                <a:gd name="T119" fmla="*/ 470 h 966"/>
                <a:gd name="T120" fmla="*/ 733 w 1031"/>
                <a:gd name="T121" fmla="*/ 369 h 966"/>
                <a:gd name="T122" fmla="*/ 574 w 1031"/>
                <a:gd name="T123" fmla="*/ 15 h 966"/>
                <a:gd name="T124" fmla="*/ 48 w 1031"/>
                <a:gd name="T125" fmla="*/ 245 h 9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031" h="966">
                  <a:moveTo>
                    <a:pt x="83" y="717"/>
                  </a:moveTo>
                  <a:cubicBezTo>
                    <a:pt x="134" y="712"/>
                    <a:pt x="185" y="709"/>
                    <a:pt x="236" y="707"/>
                  </a:cubicBezTo>
                  <a:cubicBezTo>
                    <a:pt x="205" y="705"/>
                    <a:pt x="173" y="702"/>
                    <a:pt x="142" y="699"/>
                  </a:cubicBezTo>
                  <a:cubicBezTo>
                    <a:pt x="116" y="696"/>
                    <a:pt x="94" y="678"/>
                    <a:pt x="94" y="651"/>
                  </a:cubicBezTo>
                  <a:cubicBezTo>
                    <a:pt x="94" y="613"/>
                    <a:pt x="94" y="574"/>
                    <a:pt x="94" y="536"/>
                  </a:cubicBezTo>
                  <a:cubicBezTo>
                    <a:pt x="94" y="510"/>
                    <a:pt x="116" y="491"/>
                    <a:pt x="142" y="488"/>
                  </a:cubicBezTo>
                  <a:cubicBezTo>
                    <a:pt x="237" y="479"/>
                    <a:pt x="333" y="476"/>
                    <a:pt x="428" y="478"/>
                  </a:cubicBezTo>
                  <a:cubicBezTo>
                    <a:pt x="393" y="533"/>
                    <a:pt x="374" y="598"/>
                    <a:pt x="374" y="668"/>
                  </a:cubicBezTo>
                  <a:cubicBezTo>
                    <a:pt x="374" y="767"/>
                    <a:pt x="414" y="857"/>
                    <a:pt x="479" y="922"/>
                  </a:cubicBezTo>
                  <a:cubicBezTo>
                    <a:pt x="483" y="926"/>
                    <a:pt x="487" y="930"/>
                    <a:pt x="491" y="934"/>
                  </a:cubicBezTo>
                  <a:cubicBezTo>
                    <a:pt x="355" y="945"/>
                    <a:pt x="219" y="943"/>
                    <a:pt x="83" y="928"/>
                  </a:cubicBezTo>
                  <a:cubicBezTo>
                    <a:pt x="56" y="925"/>
                    <a:pt x="35" y="906"/>
                    <a:pt x="35" y="880"/>
                  </a:cubicBezTo>
                  <a:cubicBezTo>
                    <a:pt x="35" y="842"/>
                    <a:pt x="35" y="803"/>
                    <a:pt x="35" y="765"/>
                  </a:cubicBezTo>
                  <a:cubicBezTo>
                    <a:pt x="35" y="738"/>
                    <a:pt x="56" y="719"/>
                    <a:pt x="83" y="717"/>
                  </a:cubicBezTo>
                  <a:close/>
                  <a:moveTo>
                    <a:pt x="709" y="424"/>
                  </a:moveTo>
                  <a:lnTo>
                    <a:pt x="709" y="424"/>
                  </a:lnTo>
                  <a:cubicBezTo>
                    <a:pt x="728" y="420"/>
                    <a:pt x="748" y="420"/>
                    <a:pt x="768" y="424"/>
                  </a:cubicBezTo>
                  <a:cubicBezTo>
                    <a:pt x="767" y="434"/>
                    <a:pt x="766" y="445"/>
                    <a:pt x="765" y="455"/>
                  </a:cubicBezTo>
                  <a:cubicBezTo>
                    <a:pt x="747" y="453"/>
                    <a:pt x="729" y="452"/>
                    <a:pt x="712" y="455"/>
                  </a:cubicBezTo>
                  <a:cubicBezTo>
                    <a:pt x="711" y="445"/>
                    <a:pt x="710" y="434"/>
                    <a:pt x="709" y="424"/>
                  </a:cubicBezTo>
                  <a:close/>
                  <a:moveTo>
                    <a:pt x="818" y="615"/>
                  </a:moveTo>
                  <a:lnTo>
                    <a:pt x="818" y="615"/>
                  </a:lnTo>
                  <a:lnTo>
                    <a:pt x="749" y="615"/>
                  </a:lnTo>
                  <a:lnTo>
                    <a:pt x="749" y="604"/>
                  </a:lnTo>
                  <a:cubicBezTo>
                    <a:pt x="749" y="591"/>
                    <a:pt x="748" y="583"/>
                    <a:pt x="746" y="580"/>
                  </a:cubicBezTo>
                  <a:cubicBezTo>
                    <a:pt x="745" y="576"/>
                    <a:pt x="741" y="574"/>
                    <a:pt x="736" y="574"/>
                  </a:cubicBezTo>
                  <a:cubicBezTo>
                    <a:pt x="732" y="574"/>
                    <a:pt x="729" y="576"/>
                    <a:pt x="727" y="579"/>
                  </a:cubicBezTo>
                  <a:cubicBezTo>
                    <a:pt x="724" y="582"/>
                    <a:pt x="723" y="587"/>
                    <a:pt x="723" y="594"/>
                  </a:cubicBezTo>
                  <a:cubicBezTo>
                    <a:pt x="723" y="604"/>
                    <a:pt x="726" y="612"/>
                    <a:pt x="730" y="616"/>
                  </a:cubicBezTo>
                  <a:cubicBezTo>
                    <a:pt x="734" y="621"/>
                    <a:pt x="747" y="629"/>
                    <a:pt x="767" y="642"/>
                  </a:cubicBezTo>
                  <a:cubicBezTo>
                    <a:pt x="785" y="652"/>
                    <a:pt x="797" y="661"/>
                    <a:pt x="803" y="666"/>
                  </a:cubicBezTo>
                  <a:cubicBezTo>
                    <a:pt x="810" y="672"/>
                    <a:pt x="815" y="680"/>
                    <a:pt x="819" y="690"/>
                  </a:cubicBezTo>
                  <a:cubicBezTo>
                    <a:pt x="824" y="701"/>
                    <a:pt x="826" y="713"/>
                    <a:pt x="826" y="729"/>
                  </a:cubicBezTo>
                  <a:cubicBezTo>
                    <a:pt x="826" y="754"/>
                    <a:pt x="820" y="773"/>
                    <a:pt x="808" y="787"/>
                  </a:cubicBezTo>
                  <a:cubicBezTo>
                    <a:pt x="796" y="801"/>
                    <a:pt x="778" y="810"/>
                    <a:pt x="755" y="813"/>
                  </a:cubicBezTo>
                  <a:lnTo>
                    <a:pt x="755" y="839"/>
                  </a:lnTo>
                  <a:lnTo>
                    <a:pt x="723" y="839"/>
                  </a:lnTo>
                  <a:lnTo>
                    <a:pt x="723" y="813"/>
                  </a:lnTo>
                  <a:cubicBezTo>
                    <a:pt x="704" y="811"/>
                    <a:pt x="688" y="804"/>
                    <a:pt x="674" y="791"/>
                  </a:cubicBezTo>
                  <a:cubicBezTo>
                    <a:pt x="660" y="779"/>
                    <a:pt x="653" y="757"/>
                    <a:pt x="653" y="726"/>
                  </a:cubicBezTo>
                  <a:lnTo>
                    <a:pt x="653" y="713"/>
                  </a:lnTo>
                  <a:lnTo>
                    <a:pt x="723" y="713"/>
                  </a:lnTo>
                  <a:lnTo>
                    <a:pt x="723" y="730"/>
                  </a:lnTo>
                  <a:cubicBezTo>
                    <a:pt x="723" y="748"/>
                    <a:pt x="723" y="760"/>
                    <a:pt x="725" y="764"/>
                  </a:cubicBezTo>
                  <a:cubicBezTo>
                    <a:pt x="726" y="769"/>
                    <a:pt x="730" y="771"/>
                    <a:pt x="735" y="771"/>
                  </a:cubicBezTo>
                  <a:cubicBezTo>
                    <a:pt x="740" y="771"/>
                    <a:pt x="743" y="769"/>
                    <a:pt x="746" y="766"/>
                  </a:cubicBezTo>
                  <a:cubicBezTo>
                    <a:pt x="748" y="763"/>
                    <a:pt x="749" y="758"/>
                    <a:pt x="749" y="752"/>
                  </a:cubicBezTo>
                  <a:cubicBezTo>
                    <a:pt x="749" y="737"/>
                    <a:pt x="748" y="726"/>
                    <a:pt x="746" y="719"/>
                  </a:cubicBezTo>
                  <a:cubicBezTo>
                    <a:pt x="744" y="712"/>
                    <a:pt x="736" y="705"/>
                    <a:pt x="724" y="697"/>
                  </a:cubicBezTo>
                  <a:cubicBezTo>
                    <a:pt x="702" y="684"/>
                    <a:pt x="688" y="674"/>
                    <a:pt x="680" y="668"/>
                  </a:cubicBezTo>
                  <a:cubicBezTo>
                    <a:pt x="673" y="662"/>
                    <a:pt x="666" y="653"/>
                    <a:pt x="661" y="641"/>
                  </a:cubicBezTo>
                  <a:cubicBezTo>
                    <a:pt x="655" y="630"/>
                    <a:pt x="652" y="617"/>
                    <a:pt x="652" y="603"/>
                  </a:cubicBezTo>
                  <a:cubicBezTo>
                    <a:pt x="652" y="582"/>
                    <a:pt x="658" y="566"/>
                    <a:pt x="670" y="554"/>
                  </a:cubicBezTo>
                  <a:cubicBezTo>
                    <a:pt x="682" y="543"/>
                    <a:pt x="699" y="535"/>
                    <a:pt x="723" y="533"/>
                  </a:cubicBezTo>
                  <a:lnTo>
                    <a:pt x="723" y="510"/>
                  </a:lnTo>
                  <a:lnTo>
                    <a:pt x="755" y="510"/>
                  </a:lnTo>
                  <a:lnTo>
                    <a:pt x="755" y="533"/>
                  </a:lnTo>
                  <a:cubicBezTo>
                    <a:pt x="776" y="535"/>
                    <a:pt x="792" y="542"/>
                    <a:pt x="803" y="554"/>
                  </a:cubicBezTo>
                  <a:cubicBezTo>
                    <a:pt x="813" y="566"/>
                    <a:pt x="819" y="582"/>
                    <a:pt x="819" y="602"/>
                  </a:cubicBezTo>
                  <a:cubicBezTo>
                    <a:pt x="819" y="605"/>
                    <a:pt x="818" y="609"/>
                    <a:pt x="818" y="615"/>
                  </a:cubicBezTo>
                  <a:close/>
                  <a:moveTo>
                    <a:pt x="658" y="434"/>
                  </a:moveTo>
                  <a:lnTo>
                    <a:pt x="658" y="434"/>
                  </a:lnTo>
                  <a:lnTo>
                    <a:pt x="657" y="434"/>
                  </a:lnTo>
                  <a:lnTo>
                    <a:pt x="656" y="435"/>
                  </a:lnTo>
                  <a:lnTo>
                    <a:pt x="654" y="435"/>
                  </a:lnTo>
                  <a:lnTo>
                    <a:pt x="653" y="436"/>
                  </a:lnTo>
                  <a:lnTo>
                    <a:pt x="652" y="436"/>
                  </a:lnTo>
                  <a:lnTo>
                    <a:pt x="650" y="437"/>
                  </a:lnTo>
                  <a:lnTo>
                    <a:pt x="649" y="437"/>
                  </a:lnTo>
                  <a:lnTo>
                    <a:pt x="647" y="438"/>
                  </a:lnTo>
                  <a:lnTo>
                    <a:pt x="646" y="438"/>
                  </a:lnTo>
                  <a:lnTo>
                    <a:pt x="645" y="439"/>
                  </a:lnTo>
                  <a:lnTo>
                    <a:pt x="643" y="439"/>
                  </a:lnTo>
                  <a:lnTo>
                    <a:pt x="642" y="440"/>
                  </a:lnTo>
                  <a:lnTo>
                    <a:pt x="640" y="440"/>
                  </a:lnTo>
                  <a:lnTo>
                    <a:pt x="639" y="441"/>
                  </a:lnTo>
                  <a:lnTo>
                    <a:pt x="638" y="441"/>
                  </a:lnTo>
                  <a:lnTo>
                    <a:pt x="636" y="442"/>
                  </a:lnTo>
                  <a:lnTo>
                    <a:pt x="635" y="443"/>
                  </a:lnTo>
                  <a:lnTo>
                    <a:pt x="633" y="443"/>
                  </a:lnTo>
                  <a:lnTo>
                    <a:pt x="632" y="444"/>
                  </a:lnTo>
                  <a:lnTo>
                    <a:pt x="631" y="445"/>
                  </a:lnTo>
                  <a:lnTo>
                    <a:pt x="631" y="445"/>
                  </a:lnTo>
                  <a:lnTo>
                    <a:pt x="643" y="470"/>
                  </a:lnTo>
                  <a:lnTo>
                    <a:pt x="643" y="470"/>
                  </a:lnTo>
                  <a:lnTo>
                    <a:pt x="644" y="470"/>
                  </a:lnTo>
                  <a:lnTo>
                    <a:pt x="645" y="469"/>
                  </a:lnTo>
                  <a:lnTo>
                    <a:pt x="646" y="468"/>
                  </a:lnTo>
                  <a:lnTo>
                    <a:pt x="647" y="468"/>
                  </a:lnTo>
                  <a:lnTo>
                    <a:pt x="649" y="467"/>
                  </a:lnTo>
                  <a:lnTo>
                    <a:pt x="650" y="467"/>
                  </a:lnTo>
                  <a:lnTo>
                    <a:pt x="651" y="466"/>
                  </a:lnTo>
                  <a:lnTo>
                    <a:pt x="652" y="466"/>
                  </a:lnTo>
                  <a:lnTo>
                    <a:pt x="654" y="465"/>
                  </a:lnTo>
                  <a:lnTo>
                    <a:pt x="655" y="465"/>
                  </a:lnTo>
                  <a:lnTo>
                    <a:pt x="656" y="464"/>
                  </a:lnTo>
                  <a:lnTo>
                    <a:pt x="657" y="464"/>
                  </a:lnTo>
                  <a:lnTo>
                    <a:pt x="658" y="464"/>
                  </a:lnTo>
                  <a:lnTo>
                    <a:pt x="660" y="463"/>
                  </a:lnTo>
                  <a:lnTo>
                    <a:pt x="661" y="463"/>
                  </a:lnTo>
                  <a:lnTo>
                    <a:pt x="662" y="462"/>
                  </a:lnTo>
                  <a:lnTo>
                    <a:pt x="663" y="462"/>
                  </a:lnTo>
                  <a:lnTo>
                    <a:pt x="665" y="461"/>
                  </a:lnTo>
                  <a:lnTo>
                    <a:pt x="666" y="461"/>
                  </a:lnTo>
                  <a:lnTo>
                    <a:pt x="667" y="461"/>
                  </a:lnTo>
                  <a:lnTo>
                    <a:pt x="658" y="434"/>
                  </a:lnTo>
                  <a:close/>
                  <a:moveTo>
                    <a:pt x="580" y="476"/>
                  </a:moveTo>
                  <a:lnTo>
                    <a:pt x="580" y="476"/>
                  </a:lnTo>
                  <a:lnTo>
                    <a:pt x="579" y="476"/>
                  </a:lnTo>
                  <a:lnTo>
                    <a:pt x="578" y="477"/>
                  </a:lnTo>
                  <a:lnTo>
                    <a:pt x="577" y="478"/>
                  </a:lnTo>
                  <a:lnTo>
                    <a:pt x="576" y="479"/>
                  </a:lnTo>
                  <a:lnTo>
                    <a:pt x="575" y="480"/>
                  </a:lnTo>
                  <a:lnTo>
                    <a:pt x="574" y="481"/>
                  </a:lnTo>
                  <a:lnTo>
                    <a:pt x="573" y="482"/>
                  </a:lnTo>
                  <a:lnTo>
                    <a:pt x="571" y="483"/>
                  </a:lnTo>
                  <a:lnTo>
                    <a:pt x="570" y="484"/>
                  </a:lnTo>
                  <a:lnTo>
                    <a:pt x="569" y="485"/>
                  </a:lnTo>
                  <a:lnTo>
                    <a:pt x="568" y="486"/>
                  </a:lnTo>
                  <a:lnTo>
                    <a:pt x="567" y="487"/>
                  </a:lnTo>
                  <a:lnTo>
                    <a:pt x="566" y="488"/>
                  </a:lnTo>
                  <a:lnTo>
                    <a:pt x="565" y="489"/>
                  </a:lnTo>
                  <a:lnTo>
                    <a:pt x="564" y="490"/>
                  </a:lnTo>
                  <a:lnTo>
                    <a:pt x="563" y="491"/>
                  </a:lnTo>
                  <a:lnTo>
                    <a:pt x="562" y="492"/>
                  </a:lnTo>
                  <a:lnTo>
                    <a:pt x="561" y="493"/>
                  </a:lnTo>
                  <a:lnTo>
                    <a:pt x="560" y="494"/>
                  </a:lnTo>
                  <a:lnTo>
                    <a:pt x="559" y="495"/>
                  </a:lnTo>
                  <a:lnTo>
                    <a:pt x="558" y="496"/>
                  </a:lnTo>
                  <a:lnTo>
                    <a:pt x="578" y="516"/>
                  </a:lnTo>
                  <a:lnTo>
                    <a:pt x="579" y="515"/>
                  </a:lnTo>
                  <a:lnTo>
                    <a:pt x="580" y="514"/>
                  </a:lnTo>
                  <a:lnTo>
                    <a:pt x="581" y="513"/>
                  </a:lnTo>
                  <a:lnTo>
                    <a:pt x="581" y="512"/>
                  </a:lnTo>
                  <a:lnTo>
                    <a:pt x="582" y="511"/>
                  </a:lnTo>
                  <a:lnTo>
                    <a:pt x="583" y="510"/>
                  </a:lnTo>
                  <a:lnTo>
                    <a:pt x="584" y="509"/>
                  </a:lnTo>
                  <a:lnTo>
                    <a:pt x="585" y="509"/>
                  </a:lnTo>
                  <a:lnTo>
                    <a:pt x="586" y="508"/>
                  </a:lnTo>
                  <a:lnTo>
                    <a:pt x="587" y="507"/>
                  </a:lnTo>
                  <a:lnTo>
                    <a:pt x="588" y="506"/>
                  </a:lnTo>
                  <a:lnTo>
                    <a:pt x="589" y="505"/>
                  </a:lnTo>
                  <a:lnTo>
                    <a:pt x="590" y="504"/>
                  </a:lnTo>
                  <a:lnTo>
                    <a:pt x="591" y="503"/>
                  </a:lnTo>
                  <a:lnTo>
                    <a:pt x="592" y="502"/>
                  </a:lnTo>
                  <a:lnTo>
                    <a:pt x="593" y="502"/>
                  </a:lnTo>
                  <a:lnTo>
                    <a:pt x="594" y="501"/>
                  </a:lnTo>
                  <a:lnTo>
                    <a:pt x="595" y="500"/>
                  </a:lnTo>
                  <a:lnTo>
                    <a:pt x="596" y="499"/>
                  </a:lnTo>
                  <a:lnTo>
                    <a:pt x="597" y="498"/>
                  </a:lnTo>
                  <a:lnTo>
                    <a:pt x="598" y="498"/>
                  </a:lnTo>
                  <a:lnTo>
                    <a:pt x="580" y="476"/>
                  </a:lnTo>
                  <a:close/>
                  <a:moveTo>
                    <a:pt x="521" y="543"/>
                  </a:moveTo>
                  <a:lnTo>
                    <a:pt x="521" y="543"/>
                  </a:lnTo>
                  <a:lnTo>
                    <a:pt x="521" y="544"/>
                  </a:lnTo>
                  <a:lnTo>
                    <a:pt x="520" y="545"/>
                  </a:lnTo>
                  <a:lnTo>
                    <a:pt x="519" y="547"/>
                  </a:lnTo>
                  <a:lnTo>
                    <a:pt x="519" y="548"/>
                  </a:lnTo>
                  <a:lnTo>
                    <a:pt x="518" y="549"/>
                  </a:lnTo>
                  <a:lnTo>
                    <a:pt x="517" y="551"/>
                  </a:lnTo>
                  <a:lnTo>
                    <a:pt x="517" y="552"/>
                  </a:lnTo>
                  <a:lnTo>
                    <a:pt x="516" y="553"/>
                  </a:lnTo>
                  <a:lnTo>
                    <a:pt x="515" y="555"/>
                  </a:lnTo>
                  <a:lnTo>
                    <a:pt x="515" y="556"/>
                  </a:lnTo>
                  <a:lnTo>
                    <a:pt x="514" y="557"/>
                  </a:lnTo>
                  <a:lnTo>
                    <a:pt x="513" y="559"/>
                  </a:lnTo>
                  <a:lnTo>
                    <a:pt x="513" y="560"/>
                  </a:lnTo>
                  <a:lnTo>
                    <a:pt x="512" y="561"/>
                  </a:lnTo>
                  <a:lnTo>
                    <a:pt x="511" y="563"/>
                  </a:lnTo>
                  <a:lnTo>
                    <a:pt x="511" y="564"/>
                  </a:lnTo>
                  <a:lnTo>
                    <a:pt x="510" y="565"/>
                  </a:lnTo>
                  <a:lnTo>
                    <a:pt x="509" y="567"/>
                  </a:lnTo>
                  <a:lnTo>
                    <a:pt x="509" y="568"/>
                  </a:lnTo>
                  <a:lnTo>
                    <a:pt x="508" y="569"/>
                  </a:lnTo>
                  <a:lnTo>
                    <a:pt x="508" y="570"/>
                  </a:lnTo>
                  <a:lnTo>
                    <a:pt x="534" y="581"/>
                  </a:lnTo>
                  <a:lnTo>
                    <a:pt x="534" y="581"/>
                  </a:lnTo>
                  <a:lnTo>
                    <a:pt x="535" y="579"/>
                  </a:lnTo>
                  <a:lnTo>
                    <a:pt x="535" y="578"/>
                  </a:lnTo>
                  <a:lnTo>
                    <a:pt x="536" y="577"/>
                  </a:lnTo>
                  <a:lnTo>
                    <a:pt x="536" y="576"/>
                  </a:lnTo>
                  <a:lnTo>
                    <a:pt x="537" y="575"/>
                  </a:lnTo>
                  <a:lnTo>
                    <a:pt x="537" y="573"/>
                  </a:lnTo>
                  <a:lnTo>
                    <a:pt x="538" y="572"/>
                  </a:lnTo>
                  <a:lnTo>
                    <a:pt x="538" y="571"/>
                  </a:lnTo>
                  <a:lnTo>
                    <a:pt x="539" y="570"/>
                  </a:lnTo>
                  <a:lnTo>
                    <a:pt x="540" y="569"/>
                  </a:lnTo>
                  <a:lnTo>
                    <a:pt x="540" y="568"/>
                  </a:lnTo>
                  <a:lnTo>
                    <a:pt x="541" y="566"/>
                  </a:lnTo>
                  <a:lnTo>
                    <a:pt x="542" y="565"/>
                  </a:lnTo>
                  <a:lnTo>
                    <a:pt x="542" y="564"/>
                  </a:lnTo>
                  <a:lnTo>
                    <a:pt x="543" y="563"/>
                  </a:lnTo>
                  <a:lnTo>
                    <a:pt x="543" y="562"/>
                  </a:lnTo>
                  <a:lnTo>
                    <a:pt x="544" y="561"/>
                  </a:lnTo>
                  <a:lnTo>
                    <a:pt x="545" y="559"/>
                  </a:lnTo>
                  <a:lnTo>
                    <a:pt x="545" y="558"/>
                  </a:lnTo>
                  <a:lnTo>
                    <a:pt x="546" y="558"/>
                  </a:lnTo>
                  <a:lnTo>
                    <a:pt x="521" y="543"/>
                  </a:lnTo>
                  <a:close/>
                  <a:moveTo>
                    <a:pt x="491" y="627"/>
                  </a:moveTo>
                  <a:lnTo>
                    <a:pt x="491" y="627"/>
                  </a:lnTo>
                  <a:lnTo>
                    <a:pt x="491" y="629"/>
                  </a:lnTo>
                  <a:lnTo>
                    <a:pt x="491" y="630"/>
                  </a:lnTo>
                  <a:lnTo>
                    <a:pt x="490" y="632"/>
                  </a:lnTo>
                  <a:lnTo>
                    <a:pt x="490" y="633"/>
                  </a:lnTo>
                  <a:lnTo>
                    <a:pt x="490" y="635"/>
                  </a:lnTo>
                  <a:lnTo>
                    <a:pt x="490" y="636"/>
                  </a:lnTo>
                  <a:lnTo>
                    <a:pt x="489" y="638"/>
                  </a:lnTo>
                  <a:lnTo>
                    <a:pt x="489" y="639"/>
                  </a:lnTo>
                  <a:lnTo>
                    <a:pt x="489" y="641"/>
                  </a:lnTo>
                  <a:lnTo>
                    <a:pt x="489" y="643"/>
                  </a:lnTo>
                  <a:lnTo>
                    <a:pt x="489" y="644"/>
                  </a:lnTo>
                  <a:lnTo>
                    <a:pt x="489" y="646"/>
                  </a:lnTo>
                  <a:lnTo>
                    <a:pt x="489" y="647"/>
                  </a:lnTo>
                  <a:lnTo>
                    <a:pt x="488" y="649"/>
                  </a:lnTo>
                  <a:lnTo>
                    <a:pt x="488" y="650"/>
                  </a:lnTo>
                  <a:lnTo>
                    <a:pt x="488" y="652"/>
                  </a:lnTo>
                  <a:lnTo>
                    <a:pt x="488" y="653"/>
                  </a:lnTo>
                  <a:lnTo>
                    <a:pt x="488" y="655"/>
                  </a:lnTo>
                  <a:lnTo>
                    <a:pt x="488" y="657"/>
                  </a:lnTo>
                  <a:lnTo>
                    <a:pt x="488" y="657"/>
                  </a:lnTo>
                  <a:lnTo>
                    <a:pt x="516" y="658"/>
                  </a:lnTo>
                  <a:lnTo>
                    <a:pt x="516" y="658"/>
                  </a:lnTo>
                  <a:lnTo>
                    <a:pt x="516" y="656"/>
                  </a:lnTo>
                  <a:lnTo>
                    <a:pt x="516" y="655"/>
                  </a:lnTo>
                  <a:lnTo>
                    <a:pt x="516" y="654"/>
                  </a:lnTo>
                  <a:lnTo>
                    <a:pt x="516" y="652"/>
                  </a:lnTo>
                  <a:lnTo>
                    <a:pt x="517" y="651"/>
                  </a:lnTo>
                  <a:lnTo>
                    <a:pt x="517" y="649"/>
                  </a:lnTo>
                  <a:lnTo>
                    <a:pt x="517" y="648"/>
                  </a:lnTo>
                  <a:lnTo>
                    <a:pt x="517" y="647"/>
                  </a:lnTo>
                  <a:lnTo>
                    <a:pt x="517" y="645"/>
                  </a:lnTo>
                  <a:lnTo>
                    <a:pt x="517" y="644"/>
                  </a:lnTo>
                  <a:lnTo>
                    <a:pt x="517" y="643"/>
                  </a:lnTo>
                  <a:lnTo>
                    <a:pt x="517" y="641"/>
                  </a:lnTo>
                  <a:lnTo>
                    <a:pt x="518" y="640"/>
                  </a:lnTo>
                  <a:lnTo>
                    <a:pt x="518" y="639"/>
                  </a:lnTo>
                  <a:lnTo>
                    <a:pt x="518" y="637"/>
                  </a:lnTo>
                  <a:lnTo>
                    <a:pt x="518" y="636"/>
                  </a:lnTo>
                  <a:lnTo>
                    <a:pt x="518" y="634"/>
                  </a:lnTo>
                  <a:lnTo>
                    <a:pt x="519" y="633"/>
                  </a:lnTo>
                  <a:lnTo>
                    <a:pt x="519" y="632"/>
                  </a:lnTo>
                  <a:lnTo>
                    <a:pt x="491" y="627"/>
                  </a:lnTo>
                  <a:close/>
                  <a:moveTo>
                    <a:pt x="493" y="717"/>
                  </a:moveTo>
                  <a:lnTo>
                    <a:pt x="493" y="717"/>
                  </a:lnTo>
                  <a:lnTo>
                    <a:pt x="493" y="717"/>
                  </a:lnTo>
                  <a:lnTo>
                    <a:pt x="493" y="718"/>
                  </a:lnTo>
                  <a:lnTo>
                    <a:pt x="493" y="720"/>
                  </a:lnTo>
                  <a:lnTo>
                    <a:pt x="494" y="721"/>
                  </a:lnTo>
                  <a:lnTo>
                    <a:pt x="494" y="723"/>
                  </a:lnTo>
                  <a:lnTo>
                    <a:pt x="494" y="724"/>
                  </a:lnTo>
                  <a:lnTo>
                    <a:pt x="495" y="726"/>
                  </a:lnTo>
                  <a:lnTo>
                    <a:pt x="495" y="727"/>
                  </a:lnTo>
                  <a:lnTo>
                    <a:pt x="495" y="729"/>
                  </a:lnTo>
                  <a:lnTo>
                    <a:pt x="496" y="730"/>
                  </a:lnTo>
                  <a:lnTo>
                    <a:pt x="496" y="732"/>
                  </a:lnTo>
                  <a:lnTo>
                    <a:pt x="497" y="733"/>
                  </a:lnTo>
                  <a:lnTo>
                    <a:pt x="497" y="735"/>
                  </a:lnTo>
                  <a:lnTo>
                    <a:pt x="497" y="736"/>
                  </a:lnTo>
                  <a:lnTo>
                    <a:pt x="498" y="738"/>
                  </a:lnTo>
                  <a:lnTo>
                    <a:pt x="498" y="739"/>
                  </a:lnTo>
                  <a:lnTo>
                    <a:pt x="499" y="741"/>
                  </a:lnTo>
                  <a:lnTo>
                    <a:pt x="499" y="742"/>
                  </a:lnTo>
                  <a:lnTo>
                    <a:pt x="500" y="743"/>
                  </a:lnTo>
                  <a:lnTo>
                    <a:pt x="500" y="745"/>
                  </a:lnTo>
                  <a:lnTo>
                    <a:pt x="500" y="746"/>
                  </a:lnTo>
                  <a:lnTo>
                    <a:pt x="527" y="736"/>
                  </a:lnTo>
                  <a:lnTo>
                    <a:pt x="527" y="736"/>
                  </a:lnTo>
                  <a:lnTo>
                    <a:pt x="526" y="735"/>
                  </a:lnTo>
                  <a:lnTo>
                    <a:pt x="526" y="733"/>
                  </a:lnTo>
                  <a:lnTo>
                    <a:pt x="526" y="732"/>
                  </a:lnTo>
                  <a:lnTo>
                    <a:pt x="525" y="731"/>
                  </a:lnTo>
                  <a:lnTo>
                    <a:pt x="525" y="730"/>
                  </a:lnTo>
                  <a:lnTo>
                    <a:pt x="524" y="728"/>
                  </a:lnTo>
                  <a:lnTo>
                    <a:pt x="524" y="727"/>
                  </a:lnTo>
                  <a:lnTo>
                    <a:pt x="524" y="726"/>
                  </a:lnTo>
                  <a:lnTo>
                    <a:pt x="523" y="724"/>
                  </a:lnTo>
                  <a:lnTo>
                    <a:pt x="523" y="723"/>
                  </a:lnTo>
                  <a:lnTo>
                    <a:pt x="523" y="722"/>
                  </a:lnTo>
                  <a:lnTo>
                    <a:pt x="522" y="721"/>
                  </a:lnTo>
                  <a:lnTo>
                    <a:pt x="522" y="719"/>
                  </a:lnTo>
                  <a:lnTo>
                    <a:pt x="522" y="718"/>
                  </a:lnTo>
                  <a:lnTo>
                    <a:pt x="521" y="717"/>
                  </a:lnTo>
                  <a:lnTo>
                    <a:pt x="521" y="715"/>
                  </a:lnTo>
                  <a:lnTo>
                    <a:pt x="521" y="714"/>
                  </a:lnTo>
                  <a:lnTo>
                    <a:pt x="521" y="713"/>
                  </a:lnTo>
                  <a:lnTo>
                    <a:pt x="520" y="711"/>
                  </a:lnTo>
                  <a:lnTo>
                    <a:pt x="520" y="711"/>
                  </a:lnTo>
                  <a:lnTo>
                    <a:pt x="493" y="717"/>
                  </a:lnTo>
                  <a:close/>
                  <a:moveTo>
                    <a:pt x="526" y="799"/>
                  </a:moveTo>
                  <a:lnTo>
                    <a:pt x="526" y="799"/>
                  </a:lnTo>
                  <a:lnTo>
                    <a:pt x="526" y="800"/>
                  </a:lnTo>
                  <a:lnTo>
                    <a:pt x="527" y="801"/>
                  </a:lnTo>
                  <a:lnTo>
                    <a:pt x="528" y="802"/>
                  </a:lnTo>
                  <a:lnTo>
                    <a:pt x="529" y="804"/>
                  </a:lnTo>
                  <a:lnTo>
                    <a:pt x="530" y="805"/>
                  </a:lnTo>
                  <a:lnTo>
                    <a:pt x="530" y="806"/>
                  </a:lnTo>
                  <a:lnTo>
                    <a:pt x="531" y="807"/>
                  </a:lnTo>
                  <a:lnTo>
                    <a:pt x="532" y="808"/>
                  </a:lnTo>
                  <a:lnTo>
                    <a:pt x="533" y="810"/>
                  </a:lnTo>
                  <a:lnTo>
                    <a:pt x="534" y="811"/>
                  </a:lnTo>
                  <a:lnTo>
                    <a:pt x="535" y="812"/>
                  </a:lnTo>
                  <a:lnTo>
                    <a:pt x="536" y="813"/>
                  </a:lnTo>
                  <a:lnTo>
                    <a:pt x="536" y="814"/>
                  </a:lnTo>
                  <a:lnTo>
                    <a:pt x="537" y="816"/>
                  </a:lnTo>
                  <a:lnTo>
                    <a:pt x="538" y="817"/>
                  </a:lnTo>
                  <a:lnTo>
                    <a:pt x="539" y="818"/>
                  </a:lnTo>
                  <a:lnTo>
                    <a:pt x="540" y="819"/>
                  </a:lnTo>
                  <a:lnTo>
                    <a:pt x="541" y="820"/>
                  </a:lnTo>
                  <a:lnTo>
                    <a:pt x="542" y="821"/>
                  </a:lnTo>
                  <a:lnTo>
                    <a:pt x="543" y="823"/>
                  </a:lnTo>
                  <a:lnTo>
                    <a:pt x="544" y="824"/>
                  </a:lnTo>
                  <a:lnTo>
                    <a:pt x="565" y="806"/>
                  </a:lnTo>
                  <a:lnTo>
                    <a:pt x="565" y="805"/>
                  </a:lnTo>
                  <a:lnTo>
                    <a:pt x="564" y="804"/>
                  </a:lnTo>
                  <a:lnTo>
                    <a:pt x="563" y="803"/>
                  </a:lnTo>
                  <a:lnTo>
                    <a:pt x="562" y="802"/>
                  </a:lnTo>
                  <a:lnTo>
                    <a:pt x="561" y="801"/>
                  </a:lnTo>
                  <a:lnTo>
                    <a:pt x="561" y="800"/>
                  </a:lnTo>
                  <a:lnTo>
                    <a:pt x="560" y="799"/>
                  </a:lnTo>
                  <a:lnTo>
                    <a:pt x="559" y="797"/>
                  </a:lnTo>
                  <a:lnTo>
                    <a:pt x="558" y="796"/>
                  </a:lnTo>
                  <a:lnTo>
                    <a:pt x="558" y="795"/>
                  </a:lnTo>
                  <a:lnTo>
                    <a:pt x="557" y="794"/>
                  </a:lnTo>
                  <a:lnTo>
                    <a:pt x="556" y="793"/>
                  </a:lnTo>
                  <a:lnTo>
                    <a:pt x="555" y="792"/>
                  </a:lnTo>
                  <a:lnTo>
                    <a:pt x="554" y="791"/>
                  </a:lnTo>
                  <a:lnTo>
                    <a:pt x="554" y="790"/>
                  </a:lnTo>
                  <a:lnTo>
                    <a:pt x="553" y="789"/>
                  </a:lnTo>
                  <a:lnTo>
                    <a:pt x="552" y="788"/>
                  </a:lnTo>
                  <a:lnTo>
                    <a:pt x="552" y="787"/>
                  </a:lnTo>
                  <a:lnTo>
                    <a:pt x="551" y="786"/>
                  </a:lnTo>
                  <a:lnTo>
                    <a:pt x="550" y="785"/>
                  </a:lnTo>
                  <a:lnTo>
                    <a:pt x="550" y="784"/>
                  </a:lnTo>
                  <a:lnTo>
                    <a:pt x="526" y="799"/>
                  </a:lnTo>
                  <a:close/>
                  <a:moveTo>
                    <a:pt x="587" y="865"/>
                  </a:moveTo>
                  <a:lnTo>
                    <a:pt x="587" y="865"/>
                  </a:lnTo>
                  <a:lnTo>
                    <a:pt x="587" y="865"/>
                  </a:lnTo>
                  <a:lnTo>
                    <a:pt x="589" y="866"/>
                  </a:lnTo>
                  <a:lnTo>
                    <a:pt x="590" y="867"/>
                  </a:lnTo>
                  <a:lnTo>
                    <a:pt x="591" y="868"/>
                  </a:lnTo>
                  <a:lnTo>
                    <a:pt x="592" y="869"/>
                  </a:lnTo>
                  <a:lnTo>
                    <a:pt x="593" y="869"/>
                  </a:lnTo>
                  <a:lnTo>
                    <a:pt x="595" y="870"/>
                  </a:lnTo>
                  <a:lnTo>
                    <a:pt x="596" y="871"/>
                  </a:lnTo>
                  <a:lnTo>
                    <a:pt x="597" y="872"/>
                  </a:lnTo>
                  <a:lnTo>
                    <a:pt x="598" y="873"/>
                  </a:lnTo>
                  <a:lnTo>
                    <a:pt x="600" y="874"/>
                  </a:lnTo>
                  <a:lnTo>
                    <a:pt x="601" y="874"/>
                  </a:lnTo>
                  <a:lnTo>
                    <a:pt x="602" y="875"/>
                  </a:lnTo>
                  <a:lnTo>
                    <a:pt x="603" y="876"/>
                  </a:lnTo>
                  <a:lnTo>
                    <a:pt x="605" y="877"/>
                  </a:lnTo>
                  <a:lnTo>
                    <a:pt x="606" y="877"/>
                  </a:lnTo>
                  <a:lnTo>
                    <a:pt x="607" y="878"/>
                  </a:lnTo>
                  <a:lnTo>
                    <a:pt x="608" y="879"/>
                  </a:lnTo>
                  <a:lnTo>
                    <a:pt x="610" y="880"/>
                  </a:lnTo>
                  <a:lnTo>
                    <a:pt x="611" y="880"/>
                  </a:lnTo>
                  <a:lnTo>
                    <a:pt x="612" y="881"/>
                  </a:lnTo>
                  <a:lnTo>
                    <a:pt x="626" y="856"/>
                  </a:lnTo>
                  <a:lnTo>
                    <a:pt x="625" y="856"/>
                  </a:lnTo>
                  <a:lnTo>
                    <a:pt x="624" y="855"/>
                  </a:lnTo>
                  <a:lnTo>
                    <a:pt x="623" y="855"/>
                  </a:lnTo>
                  <a:lnTo>
                    <a:pt x="622" y="854"/>
                  </a:lnTo>
                  <a:lnTo>
                    <a:pt x="621" y="853"/>
                  </a:lnTo>
                  <a:lnTo>
                    <a:pt x="619" y="853"/>
                  </a:lnTo>
                  <a:lnTo>
                    <a:pt x="618" y="852"/>
                  </a:lnTo>
                  <a:lnTo>
                    <a:pt x="617" y="851"/>
                  </a:lnTo>
                  <a:lnTo>
                    <a:pt x="616" y="851"/>
                  </a:lnTo>
                  <a:lnTo>
                    <a:pt x="615" y="850"/>
                  </a:lnTo>
                  <a:lnTo>
                    <a:pt x="614" y="849"/>
                  </a:lnTo>
                  <a:lnTo>
                    <a:pt x="613" y="848"/>
                  </a:lnTo>
                  <a:lnTo>
                    <a:pt x="612" y="848"/>
                  </a:lnTo>
                  <a:lnTo>
                    <a:pt x="611" y="847"/>
                  </a:lnTo>
                  <a:lnTo>
                    <a:pt x="610" y="846"/>
                  </a:lnTo>
                  <a:lnTo>
                    <a:pt x="608" y="845"/>
                  </a:lnTo>
                  <a:lnTo>
                    <a:pt x="607" y="845"/>
                  </a:lnTo>
                  <a:lnTo>
                    <a:pt x="606" y="844"/>
                  </a:lnTo>
                  <a:lnTo>
                    <a:pt x="605" y="843"/>
                  </a:lnTo>
                  <a:lnTo>
                    <a:pt x="604" y="842"/>
                  </a:lnTo>
                  <a:lnTo>
                    <a:pt x="604" y="842"/>
                  </a:lnTo>
                  <a:lnTo>
                    <a:pt x="587" y="865"/>
                  </a:lnTo>
                  <a:close/>
                  <a:moveTo>
                    <a:pt x="667" y="904"/>
                  </a:moveTo>
                  <a:lnTo>
                    <a:pt x="667" y="904"/>
                  </a:lnTo>
                  <a:lnTo>
                    <a:pt x="667" y="904"/>
                  </a:lnTo>
                  <a:lnTo>
                    <a:pt x="669" y="904"/>
                  </a:lnTo>
                  <a:lnTo>
                    <a:pt x="670" y="905"/>
                  </a:lnTo>
                  <a:lnTo>
                    <a:pt x="672" y="905"/>
                  </a:lnTo>
                  <a:lnTo>
                    <a:pt x="673" y="906"/>
                  </a:lnTo>
                  <a:lnTo>
                    <a:pt x="675" y="906"/>
                  </a:lnTo>
                  <a:lnTo>
                    <a:pt x="676" y="906"/>
                  </a:lnTo>
                  <a:lnTo>
                    <a:pt x="678" y="907"/>
                  </a:lnTo>
                  <a:lnTo>
                    <a:pt x="679" y="907"/>
                  </a:lnTo>
                  <a:lnTo>
                    <a:pt x="681" y="907"/>
                  </a:lnTo>
                  <a:lnTo>
                    <a:pt x="682" y="908"/>
                  </a:lnTo>
                  <a:lnTo>
                    <a:pt x="684" y="908"/>
                  </a:lnTo>
                  <a:lnTo>
                    <a:pt x="685" y="908"/>
                  </a:lnTo>
                  <a:lnTo>
                    <a:pt x="687" y="909"/>
                  </a:lnTo>
                  <a:lnTo>
                    <a:pt x="688" y="909"/>
                  </a:lnTo>
                  <a:lnTo>
                    <a:pt x="690" y="909"/>
                  </a:lnTo>
                  <a:lnTo>
                    <a:pt x="691" y="909"/>
                  </a:lnTo>
                  <a:lnTo>
                    <a:pt x="693" y="910"/>
                  </a:lnTo>
                  <a:lnTo>
                    <a:pt x="694" y="910"/>
                  </a:lnTo>
                  <a:lnTo>
                    <a:pt x="696" y="910"/>
                  </a:lnTo>
                  <a:lnTo>
                    <a:pt x="696" y="910"/>
                  </a:lnTo>
                  <a:lnTo>
                    <a:pt x="700" y="882"/>
                  </a:lnTo>
                  <a:lnTo>
                    <a:pt x="700" y="882"/>
                  </a:lnTo>
                  <a:lnTo>
                    <a:pt x="699" y="882"/>
                  </a:lnTo>
                  <a:lnTo>
                    <a:pt x="697" y="882"/>
                  </a:lnTo>
                  <a:lnTo>
                    <a:pt x="696" y="882"/>
                  </a:lnTo>
                  <a:lnTo>
                    <a:pt x="695" y="881"/>
                  </a:lnTo>
                  <a:lnTo>
                    <a:pt x="693" y="881"/>
                  </a:lnTo>
                  <a:lnTo>
                    <a:pt x="692" y="881"/>
                  </a:lnTo>
                  <a:lnTo>
                    <a:pt x="691" y="881"/>
                  </a:lnTo>
                  <a:lnTo>
                    <a:pt x="689" y="880"/>
                  </a:lnTo>
                  <a:lnTo>
                    <a:pt x="688" y="880"/>
                  </a:lnTo>
                  <a:lnTo>
                    <a:pt x="687" y="880"/>
                  </a:lnTo>
                  <a:lnTo>
                    <a:pt x="685" y="879"/>
                  </a:lnTo>
                  <a:lnTo>
                    <a:pt x="684" y="879"/>
                  </a:lnTo>
                  <a:lnTo>
                    <a:pt x="683" y="879"/>
                  </a:lnTo>
                  <a:lnTo>
                    <a:pt x="681" y="879"/>
                  </a:lnTo>
                  <a:lnTo>
                    <a:pt x="680" y="878"/>
                  </a:lnTo>
                  <a:lnTo>
                    <a:pt x="679" y="878"/>
                  </a:lnTo>
                  <a:lnTo>
                    <a:pt x="678" y="878"/>
                  </a:lnTo>
                  <a:lnTo>
                    <a:pt x="676" y="877"/>
                  </a:lnTo>
                  <a:lnTo>
                    <a:pt x="675" y="877"/>
                  </a:lnTo>
                  <a:lnTo>
                    <a:pt x="675" y="877"/>
                  </a:lnTo>
                  <a:lnTo>
                    <a:pt x="667" y="904"/>
                  </a:lnTo>
                  <a:close/>
                  <a:moveTo>
                    <a:pt x="756" y="912"/>
                  </a:moveTo>
                  <a:lnTo>
                    <a:pt x="756" y="912"/>
                  </a:lnTo>
                  <a:lnTo>
                    <a:pt x="757" y="912"/>
                  </a:lnTo>
                  <a:lnTo>
                    <a:pt x="758" y="912"/>
                  </a:lnTo>
                  <a:lnTo>
                    <a:pt x="760" y="912"/>
                  </a:lnTo>
                  <a:lnTo>
                    <a:pt x="761" y="911"/>
                  </a:lnTo>
                  <a:lnTo>
                    <a:pt x="763" y="911"/>
                  </a:lnTo>
                  <a:lnTo>
                    <a:pt x="764" y="911"/>
                  </a:lnTo>
                  <a:lnTo>
                    <a:pt x="766" y="911"/>
                  </a:lnTo>
                  <a:lnTo>
                    <a:pt x="767" y="911"/>
                  </a:lnTo>
                  <a:lnTo>
                    <a:pt x="769" y="910"/>
                  </a:lnTo>
                  <a:lnTo>
                    <a:pt x="770" y="910"/>
                  </a:lnTo>
                  <a:lnTo>
                    <a:pt x="772" y="910"/>
                  </a:lnTo>
                  <a:lnTo>
                    <a:pt x="773" y="910"/>
                  </a:lnTo>
                  <a:lnTo>
                    <a:pt x="775" y="909"/>
                  </a:lnTo>
                  <a:lnTo>
                    <a:pt x="777" y="909"/>
                  </a:lnTo>
                  <a:lnTo>
                    <a:pt x="778" y="909"/>
                  </a:lnTo>
                  <a:lnTo>
                    <a:pt x="780" y="909"/>
                  </a:lnTo>
                  <a:lnTo>
                    <a:pt x="781" y="908"/>
                  </a:lnTo>
                  <a:lnTo>
                    <a:pt x="783" y="908"/>
                  </a:lnTo>
                  <a:lnTo>
                    <a:pt x="784" y="908"/>
                  </a:lnTo>
                  <a:lnTo>
                    <a:pt x="786" y="907"/>
                  </a:lnTo>
                  <a:lnTo>
                    <a:pt x="786" y="907"/>
                  </a:lnTo>
                  <a:lnTo>
                    <a:pt x="780" y="880"/>
                  </a:lnTo>
                  <a:lnTo>
                    <a:pt x="780" y="880"/>
                  </a:lnTo>
                  <a:lnTo>
                    <a:pt x="778" y="880"/>
                  </a:lnTo>
                  <a:lnTo>
                    <a:pt x="777" y="880"/>
                  </a:lnTo>
                  <a:lnTo>
                    <a:pt x="776" y="881"/>
                  </a:lnTo>
                  <a:lnTo>
                    <a:pt x="774" y="881"/>
                  </a:lnTo>
                  <a:lnTo>
                    <a:pt x="773" y="881"/>
                  </a:lnTo>
                  <a:lnTo>
                    <a:pt x="772" y="881"/>
                  </a:lnTo>
                  <a:lnTo>
                    <a:pt x="770" y="882"/>
                  </a:lnTo>
                  <a:lnTo>
                    <a:pt x="769" y="882"/>
                  </a:lnTo>
                  <a:lnTo>
                    <a:pt x="768" y="882"/>
                  </a:lnTo>
                  <a:lnTo>
                    <a:pt x="766" y="882"/>
                  </a:lnTo>
                  <a:lnTo>
                    <a:pt x="765" y="883"/>
                  </a:lnTo>
                  <a:lnTo>
                    <a:pt x="763" y="883"/>
                  </a:lnTo>
                  <a:lnTo>
                    <a:pt x="762" y="883"/>
                  </a:lnTo>
                  <a:lnTo>
                    <a:pt x="761" y="883"/>
                  </a:lnTo>
                  <a:lnTo>
                    <a:pt x="759" y="883"/>
                  </a:lnTo>
                  <a:lnTo>
                    <a:pt x="758" y="883"/>
                  </a:lnTo>
                  <a:lnTo>
                    <a:pt x="757" y="884"/>
                  </a:lnTo>
                  <a:lnTo>
                    <a:pt x="755" y="884"/>
                  </a:lnTo>
                  <a:lnTo>
                    <a:pt x="754" y="884"/>
                  </a:lnTo>
                  <a:lnTo>
                    <a:pt x="753" y="884"/>
                  </a:lnTo>
                  <a:lnTo>
                    <a:pt x="756" y="912"/>
                  </a:lnTo>
                  <a:close/>
                  <a:moveTo>
                    <a:pt x="842" y="888"/>
                  </a:moveTo>
                  <a:lnTo>
                    <a:pt x="842" y="888"/>
                  </a:lnTo>
                  <a:lnTo>
                    <a:pt x="842" y="887"/>
                  </a:lnTo>
                  <a:lnTo>
                    <a:pt x="844" y="887"/>
                  </a:lnTo>
                  <a:lnTo>
                    <a:pt x="845" y="886"/>
                  </a:lnTo>
                  <a:lnTo>
                    <a:pt x="846" y="885"/>
                  </a:lnTo>
                  <a:lnTo>
                    <a:pt x="847" y="885"/>
                  </a:lnTo>
                  <a:lnTo>
                    <a:pt x="849" y="884"/>
                  </a:lnTo>
                  <a:lnTo>
                    <a:pt x="850" y="883"/>
                  </a:lnTo>
                  <a:lnTo>
                    <a:pt x="851" y="883"/>
                  </a:lnTo>
                  <a:lnTo>
                    <a:pt x="853" y="882"/>
                  </a:lnTo>
                  <a:lnTo>
                    <a:pt x="854" y="881"/>
                  </a:lnTo>
                  <a:lnTo>
                    <a:pt x="855" y="880"/>
                  </a:lnTo>
                  <a:lnTo>
                    <a:pt x="857" y="880"/>
                  </a:lnTo>
                  <a:lnTo>
                    <a:pt x="858" y="879"/>
                  </a:lnTo>
                  <a:lnTo>
                    <a:pt x="859" y="878"/>
                  </a:lnTo>
                  <a:lnTo>
                    <a:pt x="860" y="877"/>
                  </a:lnTo>
                  <a:lnTo>
                    <a:pt x="862" y="877"/>
                  </a:lnTo>
                  <a:lnTo>
                    <a:pt x="863" y="876"/>
                  </a:lnTo>
                  <a:lnTo>
                    <a:pt x="864" y="875"/>
                  </a:lnTo>
                  <a:lnTo>
                    <a:pt x="865" y="874"/>
                  </a:lnTo>
                  <a:lnTo>
                    <a:pt x="867" y="874"/>
                  </a:lnTo>
                  <a:lnTo>
                    <a:pt x="868" y="873"/>
                  </a:lnTo>
                  <a:lnTo>
                    <a:pt x="852" y="849"/>
                  </a:lnTo>
                  <a:lnTo>
                    <a:pt x="851" y="850"/>
                  </a:lnTo>
                  <a:lnTo>
                    <a:pt x="850" y="851"/>
                  </a:lnTo>
                  <a:lnTo>
                    <a:pt x="849" y="851"/>
                  </a:lnTo>
                  <a:lnTo>
                    <a:pt x="848" y="852"/>
                  </a:lnTo>
                  <a:lnTo>
                    <a:pt x="847" y="853"/>
                  </a:lnTo>
                  <a:lnTo>
                    <a:pt x="846" y="853"/>
                  </a:lnTo>
                  <a:lnTo>
                    <a:pt x="845" y="854"/>
                  </a:lnTo>
                  <a:lnTo>
                    <a:pt x="844" y="855"/>
                  </a:lnTo>
                  <a:lnTo>
                    <a:pt x="842" y="855"/>
                  </a:lnTo>
                  <a:lnTo>
                    <a:pt x="841" y="856"/>
                  </a:lnTo>
                  <a:lnTo>
                    <a:pt x="840" y="857"/>
                  </a:lnTo>
                  <a:lnTo>
                    <a:pt x="839" y="857"/>
                  </a:lnTo>
                  <a:lnTo>
                    <a:pt x="838" y="858"/>
                  </a:lnTo>
                  <a:lnTo>
                    <a:pt x="837" y="859"/>
                  </a:lnTo>
                  <a:lnTo>
                    <a:pt x="835" y="859"/>
                  </a:lnTo>
                  <a:lnTo>
                    <a:pt x="834" y="860"/>
                  </a:lnTo>
                  <a:lnTo>
                    <a:pt x="833" y="860"/>
                  </a:lnTo>
                  <a:lnTo>
                    <a:pt x="832" y="861"/>
                  </a:lnTo>
                  <a:lnTo>
                    <a:pt x="831" y="862"/>
                  </a:lnTo>
                  <a:lnTo>
                    <a:pt x="830" y="862"/>
                  </a:lnTo>
                  <a:lnTo>
                    <a:pt x="829" y="862"/>
                  </a:lnTo>
                  <a:lnTo>
                    <a:pt x="842" y="888"/>
                  </a:lnTo>
                  <a:close/>
                  <a:moveTo>
                    <a:pt x="913" y="834"/>
                  </a:moveTo>
                  <a:lnTo>
                    <a:pt x="913" y="834"/>
                  </a:lnTo>
                  <a:lnTo>
                    <a:pt x="914" y="834"/>
                  </a:lnTo>
                  <a:lnTo>
                    <a:pt x="915" y="833"/>
                  </a:lnTo>
                  <a:lnTo>
                    <a:pt x="916" y="831"/>
                  </a:lnTo>
                  <a:lnTo>
                    <a:pt x="917" y="830"/>
                  </a:lnTo>
                  <a:lnTo>
                    <a:pt x="918" y="829"/>
                  </a:lnTo>
                  <a:lnTo>
                    <a:pt x="919" y="828"/>
                  </a:lnTo>
                  <a:lnTo>
                    <a:pt x="920" y="827"/>
                  </a:lnTo>
                  <a:lnTo>
                    <a:pt x="921" y="826"/>
                  </a:lnTo>
                  <a:lnTo>
                    <a:pt x="922" y="825"/>
                  </a:lnTo>
                  <a:lnTo>
                    <a:pt x="923" y="824"/>
                  </a:lnTo>
                  <a:lnTo>
                    <a:pt x="923" y="823"/>
                  </a:lnTo>
                  <a:lnTo>
                    <a:pt x="924" y="821"/>
                  </a:lnTo>
                  <a:lnTo>
                    <a:pt x="925" y="820"/>
                  </a:lnTo>
                  <a:lnTo>
                    <a:pt x="926" y="819"/>
                  </a:lnTo>
                  <a:lnTo>
                    <a:pt x="927" y="818"/>
                  </a:lnTo>
                  <a:lnTo>
                    <a:pt x="928" y="817"/>
                  </a:lnTo>
                  <a:lnTo>
                    <a:pt x="929" y="816"/>
                  </a:lnTo>
                  <a:lnTo>
                    <a:pt x="930" y="814"/>
                  </a:lnTo>
                  <a:lnTo>
                    <a:pt x="931" y="813"/>
                  </a:lnTo>
                  <a:lnTo>
                    <a:pt x="932" y="812"/>
                  </a:lnTo>
                  <a:lnTo>
                    <a:pt x="932" y="811"/>
                  </a:lnTo>
                  <a:lnTo>
                    <a:pt x="909" y="794"/>
                  </a:lnTo>
                  <a:lnTo>
                    <a:pt x="909" y="795"/>
                  </a:lnTo>
                  <a:lnTo>
                    <a:pt x="908" y="796"/>
                  </a:lnTo>
                  <a:lnTo>
                    <a:pt x="907" y="797"/>
                  </a:lnTo>
                  <a:lnTo>
                    <a:pt x="906" y="799"/>
                  </a:lnTo>
                  <a:lnTo>
                    <a:pt x="906" y="800"/>
                  </a:lnTo>
                  <a:lnTo>
                    <a:pt x="905" y="801"/>
                  </a:lnTo>
                  <a:lnTo>
                    <a:pt x="904" y="802"/>
                  </a:lnTo>
                  <a:lnTo>
                    <a:pt x="903" y="803"/>
                  </a:lnTo>
                  <a:lnTo>
                    <a:pt x="902" y="804"/>
                  </a:lnTo>
                  <a:lnTo>
                    <a:pt x="902" y="805"/>
                  </a:lnTo>
                  <a:lnTo>
                    <a:pt x="901" y="806"/>
                  </a:lnTo>
                  <a:lnTo>
                    <a:pt x="900" y="807"/>
                  </a:lnTo>
                  <a:lnTo>
                    <a:pt x="899" y="808"/>
                  </a:lnTo>
                  <a:lnTo>
                    <a:pt x="898" y="809"/>
                  </a:lnTo>
                  <a:lnTo>
                    <a:pt x="897" y="810"/>
                  </a:lnTo>
                  <a:lnTo>
                    <a:pt x="897" y="811"/>
                  </a:lnTo>
                  <a:lnTo>
                    <a:pt x="896" y="812"/>
                  </a:lnTo>
                  <a:lnTo>
                    <a:pt x="895" y="813"/>
                  </a:lnTo>
                  <a:lnTo>
                    <a:pt x="894" y="814"/>
                  </a:lnTo>
                  <a:lnTo>
                    <a:pt x="893" y="815"/>
                  </a:lnTo>
                  <a:lnTo>
                    <a:pt x="893" y="815"/>
                  </a:lnTo>
                  <a:lnTo>
                    <a:pt x="913" y="834"/>
                  </a:lnTo>
                  <a:close/>
                  <a:moveTo>
                    <a:pt x="961" y="759"/>
                  </a:moveTo>
                  <a:lnTo>
                    <a:pt x="961" y="759"/>
                  </a:lnTo>
                  <a:lnTo>
                    <a:pt x="962" y="758"/>
                  </a:lnTo>
                  <a:lnTo>
                    <a:pt x="962" y="756"/>
                  </a:lnTo>
                  <a:lnTo>
                    <a:pt x="963" y="755"/>
                  </a:lnTo>
                  <a:lnTo>
                    <a:pt x="963" y="753"/>
                  </a:lnTo>
                  <a:lnTo>
                    <a:pt x="964" y="752"/>
                  </a:lnTo>
                  <a:lnTo>
                    <a:pt x="964" y="751"/>
                  </a:lnTo>
                  <a:lnTo>
                    <a:pt x="965" y="749"/>
                  </a:lnTo>
                  <a:lnTo>
                    <a:pt x="965" y="748"/>
                  </a:lnTo>
                  <a:lnTo>
                    <a:pt x="966" y="746"/>
                  </a:lnTo>
                  <a:lnTo>
                    <a:pt x="966" y="745"/>
                  </a:lnTo>
                  <a:lnTo>
                    <a:pt x="967" y="743"/>
                  </a:lnTo>
                  <a:lnTo>
                    <a:pt x="967" y="742"/>
                  </a:lnTo>
                  <a:lnTo>
                    <a:pt x="967" y="741"/>
                  </a:lnTo>
                  <a:lnTo>
                    <a:pt x="968" y="739"/>
                  </a:lnTo>
                  <a:lnTo>
                    <a:pt x="968" y="738"/>
                  </a:lnTo>
                  <a:lnTo>
                    <a:pt x="969" y="736"/>
                  </a:lnTo>
                  <a:lnTo>
                    <a:pt x="969" y="735"/>
                  </a:lnTo>
                  <a:lnTo>
                    <a:pt x="970" y="733"/>
                  </a:lnTo>
                  <a:lnTo>
                    <a:pt x="970" y="732"/>
                  </a:lnTo>
                  <a:lnTo>
                    <a:pt x="970" y="730"/>
                  </a:lnTo>
                  <a:lnTo>
                    <a:pt x="970" y="730"/>
                  </a:lnTo>
                  <a:lnTo>
                    <a:pt x="943" y="723"/>
                  </a:lnTo>
                  <a:lnTo>
                    <a:pt x="943" y="723"/>
                  </a:lnTo>
                  <a:lnTo>
                    <a:pt x="943" y="724"/>
                  </a:lnTo>
                  <a:lnTo>
                    <a:pt x="942" y="726"/>
                  </a:lnTo>
                  <a:lnTo>
                    <a:pt x="942" y="727"/>
                  </a:lnTo>
                  <a:lnTo>
                    <a:pt x="942" y="728"/>
                  </a:lnTo>
                  <a:lnTo>
                    <a:pt x="941" y="730"/>
                  </a:lnTo>
                  <a:lnTo>
                    <a:pt x="941" y="731"/>
                  </a:lnTo>
                  <a:lnTo>
                    <a:pt x="941" y="732"/>
                  </a:lnTo>
                  <a:lnTo>
                    <a:pt x="940" y="733"/>
                  </a:lnTo>
                  <a:lnTo>
                    <a:pt x="940" y="735"/>
                  </a:lnTo>
                  <a:lnTo>
                    <a:pt x="939" y="736"/>
                  </a:lnTo>
                  <a:lnTo>
                    <a:pt x="939" y="737"/>
                  </a:lnTo>
                  <a:lnTo>
                    <a:pt x="938" y="739"/>
                  </a:lnTo>
                  <a:lnTo>
                    <a:pt x="938" y="740"/>
                  </a:lnTo>
                  <a:lnTo>
                    <a:pt x="938" y="741"/>
                  </a:lnTo>
                  <a:lnTo>
                    <a:pt x="937" y="742"/>
                  </a:lnTo>
                  <a:lnTo>
                    <a:pt x="937" y="744"/>
                  </a:lnTo>
                  <a:lnTo>
                    <a:pt x="936" y="745"/>
                  </a:lnTo>
                  <a:lnTo>
                    <a:pt x="936" y="746"/>
                  </a:lnTo>
                  <a:lnTo>
                    <a:pt x="935" y="747"/>
                  </a:lnTo>
                  <a:lnTo>
                    <a:pt x="935" y="748"/>
                  </a:lnTo>
                  <a:lnTo>
                    <a:pt x="961" y="759"/>
                  </a:lnTo>
                  <a:close/>
                  <a:moveTo>
                    <a:pt x="978" y="671"/>
                  </a:moveTo>
                  <a:lnTo>
                    <a:pt x="978" y="671"/>
                  </a:lnTo>
                  <a:lnTo>
                    <a:pt x="978" y="671"/>
                  </a:lnTo>
                  <a:lnTo>
                    <a:pt x="979" y="669"/>
                  </a:lnTo>
                  <a:lnTo>
                    <a:pt x="979" y="668"/>
                  </a:lnTo>
                  <a:lnTo>
                    <a:pt x="979" y="666"/>
                  </a:lnTo>
                  <a:lnTo>
                    <a:pt x="978" y="664"/>
                  </a:lnTo>
                  <a:lnTo>
                    <a:pt x="978" y="663"/>
                  </a:lnTo>
                  <a:lnTo>
                    <a:pt x="978" y="661"/>
                  </a:lnTo>
                  <a:lnTo>
                    <a:pt x="978" y="660"/>
                  </a:lnTo>
                  <a:lnTo>
                    <a:pt x="978" y="658"/>
                  </a:lnTo>
                  <a:lnTo>
                    <a:pt x="978" y="657"/>
                  </a:lnTo>
                  <a:lnTo>
                    <a:pt x="978" y="655"/>
                  </a:lnTo>
                  <a:lnTo>
                    <a:pt x="978" y="653"/>
                  </a:lnTo>
                  <a:lnTo>
                    <a:pt x="978" y="652"/>
                  </a:lnTo>
                  <a:lnTo>
                    <a:pt x="978" y="650"/>
                  </a:lnTo>
                  <a:lnTo>
                    <a:pt x="978" y="649"/>
                  </a:lnTo>
                  <a:lnTo>
                    <a:pt x="978" y="647"/>
                  </a:lnTo>
                  <a:lnTo>
                    <a:pt x="978" y="646"/>
                  </a:lnTo>
                  <a:lnTo>
                    <a:pt x="977" y="644"/>
                  </a:lnTo>
                  <a:lnTo>
                    <a:pt x="977" y="643"/>
                  </a:lnTo>
                  <a:lnTo>
                    <a:pt x="977" y="641"/>
                  </a:lnTo>
                  <a:lnTo>
                    <a:pt x="949" y="644"/>
                  </a:lnTo>
                  <a:lnTo>
                    <a:pt x="949" y="645"/>
                  </a:lnTo>
                  <a:lnTo>
                    <a:pt x="949" y="647"/>
                  </a:lnTo>
                  <a:lnTo>
                    <a:pt x="950" y="648"/>
                  </a:lnTo>
                  <a:lnTo>
                    <a:pt x="950" y="649"/>
                  </a:lnTo>
                  <a:lnTo>
                    <a:pt x="950" y="651"/>
                  </a:lnTo>
                  <a:lnTo>
                    <a:pt x="950" y="652"/>
                  </a:lnTo>
                  <a:lnTo>
                    <a:pt x="950" y="654"/>
                  </a:lnTo>
                  <a:lnTo>
                    <a:pt x="950" y="655"/>
                  </a:lnTo>
                  <a:lnTo>
                    <a:pt x="950" y="656"/>
                  </a:lnTo>
                  <a:lnTo>
                    <a:pt x="950" y="658"/>
                  </a:lnTo>
                  <a:lnTo>
                    <a:pt x="950" y="659"/>
                  </a:lnTo>
                  <a:lnTo>
                    <a:pt x="950" y="661"/>
                  </a:lnTo>
                  <a:lnTo>
                    <a:pt x="950" y="662"/>
                  </a:lnTo>
                  <a:lnTo>
                    <a:pt x="950" y="663"/>
                  </a:lnTo>
                  <a:lnTo>
                    <a:pt x="950" y="665"/>
                  </a:lnTo>
                  <a:lnTo>
                    <a:pt x="950" y="666"/>
                  </a:lnTo>
                  <a:lnTo>
                    <a:pt x="950" y="668"/>
                  </a:lnTo>
                  <a:lnTo>
                    <a:pt x="950" y="669"/>
                  </a:lnTo>
                  <a:lnTo>
                    <a:pt x="950" y="670"/>
                  </a:lnTo>
                  <a:lnTo>
                    <a:pt x="950" y="671"/>
                  </a:lnTo>
                  <a:lnTo>
                    <a:pt x="978" y="671"/>
                  </a:lnTo>
                  <a:close/>
                  <a:moveTo>
                    <a:pt x="964" y="583"/>
                  </a:moveTo>
                  <a:lnTo>
                    <a:pt x="964" y="583"/>
                  </a:lnTo>
                  <a:lnTo>
                    <a:pt x="963" y="582"/>
                  </a:lnTo>
                  <a:lnTo>
                    <a:pt x="963" y="580"/>
                  </a:lnTo>
                  <a:lnTo>
                    <a:pt x="962" y="579"/>
                  </a:lnTo>
                  <a:lnTo>
                    <a:pt x="962" y="578"/>
                  </a:lnTo>
                  <a:lnTo>
                    <a:pt x="961" y="576"/>
                  </a:lnTo>
                  <a:lnTo>
                    <a:pt x="960" y="575"/>
                  </a:lnTo>
                  <a:lnTo>
                    <a:pt x="960" y="573"/>
                  </a:lnTo>
                  <a:lnTo>
                    <a:pt x="959" y="572"/>
                  </a:lnTo>
                  <a:lnTo>
                    <a:pt x="959" y="571"/>
                  </a:lnTo>
                  <a:lnTo>
                    <a:pt x="958" y="569"/>
                  </a:lnTo>
                  <a:lnTo>
                    <a:pt x="957" y="568"/>
                  </a:lnTo>
                  <a:lnTo>
                    <a:pt x="957" y="567"/>
                  </a:lnTo>
                  <a:lnTo>
                    <a:pt x="956" y="565"/>
                  </a:lnTo>
                  <a:lnTo>
                    <a:pt x="956" y="564"/>
                  </a:lnTo>
                  <a:lnTo>
                    <a:pt x="955" y="563"/>
                  </a:lnTo>
                  <a:lnTo>
                    <a:pt x="954" y="561"/>
                  </a:lnTo>
                  <a:lnTo>
                    <a:pt x="954" y="560"/>
                  </a:lnTo>
                  <a:lnTo>
                    <a:pt x="953" y="559"/>
                  </a:lnTo>
                  <a:lnTo>
                    <a:pt x="952" y="557"/>
                  </a:lnTo>
                  <a:lnTo>
                    <a:pt x="952" y="556"/>
                  </a:lnTo>
                  <a:lnTo>
                    <a:pt x="952" y="556"/>
                  </a:lnTo>
                  <a:lnTo>
                    <a:pt x="927" y="569"/>
                  </a:lnTo>
                  <a:lnTo>
                    <a:pt x="927" y="569"/>
                  </a:lnTo>
                  <a:lnTo>
                    <a:pt x="927" y="570"/>
                  </a:lnTo>
                  <a:lnTo>
                    <a:pt x="928" y="571"/>
                  </a:lnTo>
                  <a:lnTo>
                    <a:pt x="928" y="572"/>
                  </a:lnTo>
                  <a:lnTo>
                    <a:pt x="929" y="573"/>
                  </a:lnTo>
                  <a:lnTo>
                    <a:pt x="930" y="575"/>
                  </a:lnTo>
                  <a:lnTo>
                    <a:pt x="930" y="576"/>
                  </a:lnTo>
                  <a:lnTo>
                    <a:pt x="931" y="577"/>
                  </a:lnTo>
                  <a:lnTo>
                    <a:pt x="931" y="578"/>
                  </a:lnTo>
                  <a:lnTo>
                    <a:pt x="932" y="579"/>
                  </a:lnTo>
                  <a:lnTo>
                    <a:pt x="932" y="581"/>
                  </a:lnTo>
                  <a:lnTo>
                    <a:pt x="933" y="582"/>
                  </a:lnTo>
                  <a:lnTo>
                    <a:pt x="933" y="583"/>
                  </a:lnTo>
                  <a:lnTo>
                    <a:pt x="934" y="584"/>
                  </a:lnTo>
                  <a:lnTo>
                    <a:pt x="934" y="585"/>
                  </a:lnTo>
                  <a:lnTo>
                    <a:pt x="935" y="587"/>
                  </a:lnTo>
                  <a:lnTo>
                    <a:pt x="935" y="588"/>
                  </a:lnTo>
                  <a:lnTo>
                    <a:pt x="936" y="589"/>
                  </a:lnTo>
                  <a:lnTo>
                    <a:pt x="936" y="590"/>
                  </a:lnTo>
                  <a:lnTo>
                    <a:pt x="937" y="592"/>
                  </a:lnTo>
                  <a:lnTo>
                    <a:pt x="937" y="593"/>
                  </a:lnTo>
                  <a:lnTo>
                    <a:pt x="964" y="583"/>
                  </a:lnTo>
                  <a:close/>
                  <a:moveTo>
                    <a:pt x="918" y="506"/>
                  </a:moveTo>
                  <a:lnTo>
                    <a:pt x="918" y="506"/>
                  </a:lnTo>
                  <a:lnTo>
                    <a:pt x="918" y="506"/>
                  </a:lnTo>
                  <a:lnTo>
                    <a:pt x="917" y="505"/>
                  </a:lnTo>
                  <a:lnTo>
                    <a:pt x="916" y="504"/>
                  </a:lnTo>
                  <a:lnTo>
                    <a:pt x="915" y="503"/>
                  </a:lnTo>
                  <a:lnTo>
                    <a:pt x="914" y="501"/>
                  </a:lnTo>
                  <a:lnTo>
                    <a:pt x="913" y="500"/>
                  </a:lnTo>
                  <a:lnTo>
                    <a:pt x="912" y="499"/>
                  </a:lnTo>
                  <a:lnTo>
                    <a:pt x="911" y="498"/>
                  </a:lnTo>
                  <a:lnTo>
                    <a:pt x="910" y="497"/>
                  </a:lnTo>
                  <a:lnTo>
                    <a:pt x="909" y="496"/>
                  </a:lnTo>
                  <a:lnTo>
                    <a:pt x="908" y="495"/>
                  </a:lnTo>
                  <a:lnTo>
                    <a:pt x="907" y="494"/>
                  </a:lnTo>
                  <a:lnTo>
                    <a:pt x="906" y="493"/>
                  </a:lnTo>
                  <a:lnTo>
                    <a:pt x="905" y="492"/>
                  </a:lnTo>
                  <a:lnTo>
                    <a:pt x="904" y="491"/>
                  </a:lnTo>
                  <a:lnTo>
                    <a:pt x="902" y="490"/>
                  </a:lnTo>
                  <a:lnTo>
                    <a:pt x="901" y="489"/>
                  </a:lnTo>
                  <a:lnTo>
                    <a:pt x="900" y="488"/>
                  </a:lnTo>
                  <a:lnTo>
                    <a:pt x="899" y="487"/>
                  </a:lnTo>
                  <a:lnTo>
                    <a:pt x="898" y="486"/>
                  </a:lnTo>
                  <a:lnTo>
                    <a:pt x="897" y="485"/>
                  </a:lnTo>
                  <a:lnTo>
                    <a:pt x="878" y="506"/>
                  </a:lnTo>
                  <a:lnTo>
                    <a:pt x="879" y="507"/>
                  </a:lnTo>
                  <a:lnTo>
                    <a:pt x="880" y="508"/>
                  </a:lnTo>
                  <a:lnTo>
                    <a:pt x="881" y="509"/>
                  </a:lnTo>
                  <a:lnTo>
                    <a:pt x="882" y="509"/>
                  </a:lnTo>
                  <a:lnTo>
                    <a:pt x="883" y="510"/>
                  </a:lnTo>
                  <a:lnTo>
                    <a:pt x="884" y="511"/>
                  </a:lnTo>
                  <a:lnTo>
                    <a:pt x="885" y="512"/>
                  </a:lnTo>
                  <a:lnTo>
                    <a:pt x="886" y="513"/>
                  </a:lnTo>
                  <a:lnTo>
                    <a:pt x="887" y="514"/>
                  </a:lnTo>
                  <a:lnTo>
                    <a:pt x="888" y="515"/>
                  </a:lnTo>
                  <a:lnTo>
                    <a:pt x="889" y="516"/>
                  </a:lnTo>
                  <a:lnTo>
                    <a:pt x="889" y="517"/>
                  </a:lnTo>
                  <a:lnTo>
                    <a:pt x="890" y="518"/>
                  </a:lnTo>
                  <a:lnTo>
                    <a:pt x="891" y="519"/>
                  </a:lnTo>
                  <a:lnTo>
                    <a:pt x="892" y="520"/>
                  </a:lnTo>
                  <a:lnTo>
                    <a:pt x="893" y="521"/>
                  </a:lnTo>
                  <a:lnTo>
                    <a:pt x="894" y="522"/>
                  </a:lnTo>
                  <a:lnTo>
                    <a:pt x="895" y="523"/>
                  </a:lnTo>
                  <a:lnTo>
                    <a:pt x="896" y="523"/>
                  </a:lnTo>
                  <a:lnTo>
                    <a:pt x="897" y="524"/>
                  </a:lnTo>
                  <a:lnTo>
                    <a:pt x="897" y="525"/>
                  </a:lnTo>
                  <a:lnTo>
                    <a:pt x="918" y="506"/>
                  </a:lnTo>
                  <a:close/>
                  <a:moveTo>
                    <a:pt x="848" y="451"/>
                  </a:moveTo>
                  <a:lnTo>
                    <a:pt x="848" y="451"/>
                  </a:lnTo>
                  <a:lnTo>
                    <a:pt x="847" y="450"/>
                  </a:lnTo>
                  <a:lnTo>
                    <a:pt x="846" y="450"/>
                  </a:lnTo>
                  <a:lnTo>
                    <a:pt x="845" y="449"/>
                  </a:lnTo>
                  <a:lnTo>
                    <a:pt x="844" y="448"/>
                  </a:lnTo>
                  <a:lnTo>
                    <a:pt x="842" y="448"/>
                  </a:lnTo>
                  <a:lnTo>
                    <a:pt x="841" y="447"/>
                  </a:lnTo>
                  <a:lnTo>
                    <a:pt x="840" y="446"/>
                  </a:lnTo>
                  <a:lnTo>
                    <a:pt x="838" y="446"/>
                  </a:lnTo>
                  <a:lnTo>
                    <a:pt x="837" y="445"/>
                  </a:lnTo>
                  <a:lnTo>
                    <a:pt x="835" y="445"/>
                  </a:lnTo>
                  <a:lnTo>
                    <a:pt x="834" y="444"/>
                  </a:lnTo>
                  <a:lnTo>
                    <a:pt x="833" y="443"/>
                  </a:lnTo>
                  <a:lnTo>
                    <a:pt x="831" y="443"/>
                  </a:lnTo>
                  <a:lnTo>
                    <a:pt x="830" y="442"/>
                  </a:lnTo>
                  <a:lnTo>
                    <a:pt x="829" y="441"/>
                  </a:lnTo>
                  <a:lnTo>
                    <a:pt x="827" y="441"/>
                  </a:lnTo>
                  <a:lnTo>
                    <a:pt x="826" y="440"/>
                  </a:lnTo>
                  <a:lnTo>
                    <a:pt x="825" y="440"/>
                  </a:lnTo>
                  <a:lnTo>
                    <a:pt x="823" y="439"/>
                  </a:lnTo>
                  <a:lnTo>
                    <a:pt x="822" y="439"/>
                  </a:lnTo>
                  <a:lnTo>
                    <a:pt x="821" y="438"/>
                  </a:lnTo>
                  <a:lnTo>
                    <a:pt x="811" y="465"/>
                  </a:lnTo>
                  <a:lnTo>
                    <a:pt x="812" y="465"/>
                  </a:lnTo>
                  <a:lnTo>
                    <a:pt x="813" y="465"/>
                  </a:lnTo>
                  <a:lnTo>
                    <a:pt x="814" y="466"/>
                  </a:lnTo>
                  <a:lnTo>
                    <a:pt x="815" y="466"/>
                  </a:lnTo>
                  <a:lnTo>
                    <a:pt x="816" y="467"/>
                  </a:lnTo>
                  <a:lnTo>
                    <a:pt x="818" y="467"/>
                  </a:lnTo>
                  <a:lnTo>
                    <a:pt x="819" y="468"/>
                  </a:lnTo>
                  <a:lnTo>
                    <a:pt x="820" y="468"/>
                  </a:lnTo>
                  <a:lnTo>
                    <a:pt x="821" y="469"/>
                  </a:lnTo>
                  <a:lnTo>
                    <a:pt x="823" y="470"/>
                  </a:lnTo>
                  <a:lnTo>
                    <a:pt x="824" y="470"/>
                  </a:lnTo>
                  <a:lnTo>
                    <a:pt x="825" y="471"/>
                  </a:lnTo>
                  <a:lnTo>
                    <a:pt x="826" y="471"/>
                  </a:lnTo>
                  <a:lnTo>
                    <a:pt x="827" y="472"/>
                  </a:lnTo>
                  <a:lnTo>
                    <a:pt x="828" y="472"/>
                  </a:lnTo>
                  <a:lnTo>
                    <a:pt x="830" y="473"/>
                  </a:lnTo>
                  <a:lnTo>
                    <a:pt x="831" y="474"/>
                  </a:lnTo>
                  <a:lnTo>
                    <a:pt x="832" y="474"/>
                  </a:lnTo>
                  <a:lnTo>
                    <a:pt x="833" y="475"/>
                  </a:lnTo>
                  <a:lnTo>
                    <a:pt x="834" y="475"/>
                  </a:lnTo>
                  <a:lnTo>
                    <a:pt x="835" y="476"/>
                  </a:lnTo>
                  <a:lnTo>
                    <a:pt x="848" y="451"/>
                  </a:lnTo>
                  <a:close/>
                  <a:moveTo>
                    <a:pt x="733" y="369"/>
                  </a:moveTo>
                  <a:lnTo>
                    <a:pt x="733" y="369"/>
                  </a:lnTo>
                  <a:cubicBezTo>
                    <a:pt x="568" y="369"/>
                    <a:pt x="435" y="503"/>
                    <a:pt x="435" y="668"/>
                  </a:cubicBezTo>
                  <a:cubicBezTo>
                    <a:pt x="435" y="832"/>
                    <a:pt x="568" y="966"/>
                    <a:pt x="733" y="966"/>
                  </a:cubicBezTo>
                  <a:cubicBezTo>
                    <a:pt x="898" y="966"/>
                    <a:pt x="1031" y="832"/>
                    <a:pt x="1031" y="668"/>
                  </a:cubicBezTo>
                  <a:cubicBezTo>
                    <a:pt x="1031" y="503"/>
                    <a:pt x="898" y="369"/>
                    <a:pt x="733" y="369"/>
                  </a:cubicBezTo>
                  <a:close/>
                  <a:moveTo>
                    <a:pt x="48" y="245"/>
                  </a:moveTo>
                  <a:lnTo>
                    <a:pt x="48" y="245"/>
                  </a:lnTo>
                  <a:cubicBezTo>
                    <a:pt x="106" y="240"/>
                    <a:pt x="164" y="236"/>
                    <a:pt x="222" y="235"/>
                  </a:cubicBezTo>
                  <a:cubicBezTo>
                    <a:pt x="183" y="233"/>
                    <a:pt x="144" y="230"/>
                    <a:pt x="105" y="225"/>
                  </a:cubicBezTo>
                  <a:cubicBezTo>
                    <a:pt x="78" y="223"/>
                    <a:pt x="57" y="204"/>
                    <a:pt x="57" y="178"/>
                  </a:cubicBezTo>
                  <a:cubicBezTo>
                    <a:pt x="57" y="139"/>
                    <a:pt x="57" y="101"/>
                    <a:pt x="57" y="62"/>
                  </a:cubicBezTo>
                  <a:cubicBezTo>
                    <a:pt x="57" y="36"/>
                    <a:pt x="78" y="17"/>
                    <a:pt x="105" y="15"/>
                  </a:cubicBezTo>
                  <a:cubicBezTo>
                    <a:pt x="261" y="0"/>
                    <a:pt x="418" y="0"/>
                    <a:pt x="574" y="15"/>
                  </a:cubicBezTo>
                  <a:cubicBezTo>
                    <a:pt x="600" y="17"/>
                    <a:pt x="622" y="36"/>
                    <a:pt x="622" y="62"/>
                  </a:cubicBezTo>
                  <a:cubicBezTo>
                    <a:pt x="622" y="101"/>
                    <a:pt x="622" y="139"/>
                    <a:pt x="622" y="178"/>
                  </a:cubicBezTo>
                  <a:cubicBezTo>
                    <a:pt x="622" y="204"/>
                    <a:pt x="600" y="223"/>
                    <a:pt x="574" y="225"/>
                  </a:cubicBezTo>
                  <a:cubicBezTo>
                    <a:pt x="518" y="232"/>
                    <a:pt x="461" y="236"/>
                    <a:pt x="404" y="237"/>
                  </a:cubicBezTo>
                  <a:cubicBezTo>
                    <a:pt x="442" y="239"/>
                    <a:pt x="480" y="242"/>
                    <a:pt x="518" y="245"/>
                  </a:cubicBezTo>
                  <a:cubicBezTo>
                    <a:pt x="544" y="248"/>
                    <a:pt x="566" y="267"/>
                    <a:pt x="566" y="293"/>
                  </a:cubicBezTo>
                  <a:lnTo>
                    <a:pt x="566" y="349"/>
                  </a:lnTo>
                  <a:cubicBezTo>
                    <a:pt x="534" y="366"/>
                    <a:pt x="504" y="388"/>
                    <a:pt x="479" y="413"/>
                  </a:cubicBezTo>
                  <a:cubicBezTo>
                    <a:pt x="463" y="429"/>
                    <a:pt x="449" y="446"/>
                    <a:pt x="437" y="464"/>
                  </a:cubicBezTo>
                  <a:cubicBezTo>
                    <a:pt x="307" y="473"/>
                    <a:pt x="178" y="470"/>
                    <a:pt x="48" y="456"/>
                  </a:cubicBezTo>
                  <a:cubicBezTo>
                    <a:pt x="22" y="453"/>
                    <a:pt x="0" y="435"/>
                    <a:pt x="0" y="409"/>
                  </a:cubicBezTo>
                  <a:cubicBezTo>
                    <a:pt x="0" y="370"/>
                    <a:pt x="0" y="332"/>
                    <a:pt x="0" y="293"/>
                  </a:cubicBezTo>
                  <a:cubicBezTo>
                    <a:pt x="0" y="267"/>
                    <a:pt x="22" y="248"/>
                    <a:pt x="48" y="24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06" tIns="45703" rIns="91406" bIns="45703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55" name="TextBox 54"/>
          <p:cNvSpPr txBox="1"/>
          <p:nvPr/>
        </p:nvSpPr>
        <p:spPr>
          <a:xfrm>
            <a:off x="0" y="3751580"/>
            <a:ext cx="3119120" cy="828675"/>
          </a:xfrm>
          <a:prstGeom prst="rect">
            <a:avLst/>
          </a:prstGeom>
          <a:noFill/>
        </p:spPr>
        <p:txBody>
          <a:bodyPr wrap="square" lIns="91400" tIns="45700" rIns="91400" bIns="45700" rtlCol="0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</a:rPr>
              <a:t>负责人及</a:t>
            </a:r>
          </a:p>
          <a:p>
            <a:pPr algn="ctr"/>
            <a:r>
              <a:rPr lang="zh-CN" altLang="en-US" sz="2400" b="1" dirty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</a:rPr>
              <a:t>团队介绍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2367596" y="3779090"/>
            <a:ext cx="1783625" cy="459105"/>
          </a:xfrm>
          <a:prstGeom prst="rect">
            <a:avLst/>
          </a:prstGeom>
          <a:noFill/>
        </p:spPr>
        <p:txBody>
          <a:bodyPr wrap="square" lIns="91400" tIns="45700" rIns="91400" bIns="45700" rtlCol="0">
            <a:spAutoFit/>
          </a:bodyPr>
          <a:lstStyle>
            <a:defPPr>
              <a:defRPr lang="zh-CN"/>
            </a:defPPr>
            <a:lvl1pPr algn="ctr">
              <a:defRPr sz="2800" b="1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r>
              <a:rPr lang="zh-CN" altLang="en-US" sz="2400" dirty="0"/>
              <a:t>项目简介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026368" y="3779090"/>
            <a:ext cx="2157239" cy="459105"/>
          </a:xfrm>
          <a:prstGeom prst="rect">
            <a:avLst/>
          </a:prstGeom>
          <a:noFill/>
        </p:spPr>
        <p:txBody>
          <a:bodyPr wrap="square" lIns="91400" tIns="45700" rIns="91400" bIns="45700" rtlCol="0">
            <a:spAutoFit/>
          </a:bodyPr>
          <a:lstStyle>
            <a:defPPr>
              <a:defRPr lang="zh-CN"/>
            </a:defPPr>
            <a:lvl1pPr algn="ctr">
              <a:defRPr sz="2800" b="1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r>
              <a:rPr lang="zh-CN" altLang="en-US" sz="2400" dirty="0"/>
              <a:t>市场情况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7825924" y="3748611"/>
            <a:ext cx="2157239" cy="459105"/>
          </a:xfrm>
          <a:prstGeom prst="rect">
            <a:avLst/>
          </a:prstGeom>
          <a:noFill/>
        </p:spPr>
        <p:txBody>
          <a:bodyPr wrap="square" lIns="91400" tIns="45700" rIns="91400" bIns="45700" rtlCol="0">
            <a:spAutoFit/>
          </a:bodyPr>
          <a:lstStyle>
            <a:defPPr>
              <a:defRPr lang="zh-CN"/>
            </a:defPPr>
            <a:lvl1pPr algn="ctr">
              <a:defRPr sz="2800" b="1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r>
              <a:rPr lang="zh-CN" altLang="en-US" sz="2400" dirty="0"/>
              <a:t>发展计划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9662695" y="3751785"/>
            <a:ext cx="2157239" cy="459105"/>
          </a:xfrm>
          <a:prstGeom prst="rect">
            <a:avLst/>
          </a:prstGeom>
          <a:noFill/>
        </p:spPr>
        <p:txBody>
          <a:bodyPr wrap="square" lIns="91400" tIns="45700" rIns="91400" bIns="45700" rtlCol="0">
            <a:spAutoFit/>
          </a:bodyPr>
          <a:lstStyle>
            <a:defPPr>
              <a:defRPr lang="zh-CN"/>
            </a:defPPr>
            <a:lvl1pPr algn="ctr">
              <a:defRPr sz="2800" b="1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r>
              <a:rPr lang="zh-CN" altLang="en-US" sz="2400" dirty="0"/>
              <a:t>未来需求</a:t>
            </a:r>
          </a:p>
        </p:txBody>
      </p:sp>
      <p:sp>
        <p:nvSpPr>
          <p:cNvPr id="5" name="Freeform 7"/>
          <p:cNvSpPr/>
          <p:nvPr/>
        </p:nvSpPr>
        <p:spPr bwMode="auto">
          <a:xfrm>
            <a:off x="6529070" y="2200275"/>
            <a:ext cx="1009015" cy="1180465"/>
          </a:xfrm>
          <a:custGeom>
            <a:avLst/>
            <a:gdLst>
              <a:gd name="T0" fmla="*/ 827 w 1654"/>
              <a:gd name="T1" fmla="*/ 0 h 1918"/>
              <a:gd name="T2" fmla="*/ 1654 w 1654"/>
              <a:gd name="T3" fmla="*/ 827 h 1918"/>
              <a:gd name="T4" fmla="*/ 1116 w 1654"/>
              <a:gd name="T5" fmla="*/ 1602 h 1918"/>
              <a:gd name="T6" fmla="*/ 995 w 1654"/>
              <a:gd name="T7" fmla="*/ 1741 h 1918"/>
              <a:gd name="T8" fmla="*/ 870 w 1654"/>
              <a:gd name="T9" fmla="*/ 1884 h 1918"/>
              <a:gd name="T10" fmla="*/ 789 w 1654"/>
              <a:gd name="T11" fmla="*/ 1889 h 1918"/>
              <a:gd name="T12" fmla="*/ 660 w 1654"/>
              <a:gd name="T13" fmla="*/ 1741 h 1918"/>
              <a:gd name="T14" fmla="*/ 540 w 1654"/>
              <a:gd name="T15" fmla="*/ 1603 h 1918"/>
              <a:gd name="T16" fmla="*/ 0 w 1654"/>
              <a:gd name="T17" fmla="*/ 827 h 1918"/>
              <a:gd name="T18" fmla="*/ 827 w 1654"/>
              <a:gd name="T19" fmla="*/ 0 h 19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654" h="1918">
                <a:moveTo>
                  <a:pt x="827" y="0"/>
                </a:moveTo>
                <a:cubicBezTo>
                  <a:pt x="1283" y="0"/>
                  <a:pt x="1654" y="370"/>
                  <a:pt x="1654" y="827"/>
                </a:cubicBezTo>
                <a:cubicBezTo>
                  <a:pt x="1654" y="1182"/>
                  <a:pt x="1430" y="1485"/>
                  <a:pt x="1116" y="1602"/>
                </a:cubicBezTo>
                <a:lnTo>
                  <a:pt x="995" y="1741"/>
                </a:lnTo>
                <a:cubicBezTo>
                  <a:pt x="953" y="1788"/>
                  <a:pt x="912" y="1836"/>
                  <a:pt x="870" y="1884"/>
                </a:cubicBezTo>
                <a:cubicBezTo>
                  <a:pt x="845" y="1916"/>
                  <a:pt x="818" y="1918"/>
                  <a:pt x="789" y="1889"/>
                </a:cubicBezTo>
                <a:cubicBezTo>
                  <a:pt x="746" y="1840"/>
                  <a:pt x="703" y="1790"/>
                  <a:pt x="660" y="1741"/>
                </a:cubicBezTo>
                <a:lnTo>
                  <a:pt x="540" y="1603"/>
                </a:lnTo>
                <a:cubicBezTo>
                  <a:pt x="225" y="1486"/>
                  <a:pt x="0" y="1183"/>
                  <a:pt x="0" y="827"/>
                </a:cubicBezTo>
                <a:cubicBezTo>
                  <a:pt x="0" y="370"/>
                  <a:pt x="370" y="0"/>
                  <a:pt x="827" y="0"/>
                </a:cubicBez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txBody>
          <a:bodyPr vert="horz" wrap="square" lIns="91406" tIns="45703" rIns="91406" bIns="45703" numCol="1" anchor="t" anchorCtr="0" compatLnSpc="1"/>
          <a:lstStyle/>
          <a:p>
            <a:endParaRPr lang="zh-CN" altLang="en-US"/>
          </a:p>
        </p:txBody>
      </p:sp>
      <p:sp>
        <p:nvSpPr>
          <p:cNvPr id="22" name="TextBox 63"/>
          <p:cNvSpPr txBox="1"/>
          <p:nvPr/>
        </p:nvSpPr>
        <p:spPr>
          <a:xfrm>
            <a:off x="5958740" y="3751785"/>
            <a:ext cx="2157239" cy="459105"/>
          </a:xfrm>
          <a:prstGeom prst="rect">
            <a:avLst/>
          </a:prstGeom>
          <a:noFill/>
        </p:spPr>
        <p:txBody>
          <a:bodyPr wrap="square" lIns="91400" tIns="45700" rIns="91400" bIns="45700" rtlCol="0">
            <a:spAutoFit/>
          </a:bodyPr>
          <a:lstStyle>
            <a:defPPr>
              <a:defRPr lang="zh-CN"/>
            </a:defPPr>
            <a:lvl1pPr algn="ctr">
              <a:defRPr sz="2800" b="1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r>
              <a:rPr lang="zh-CN" altLang="en-US" sz="2400" dirty="0"/>
              <a:t>风险分析</a:t>
            </a:r>
          </a:p>
        </p:txBody>
      </p:sp>
      <p:sp>
        <p:nvSpPr>
          <p:cNvPr id="60" name="Freeform 11"/>
          <p:cNvSpPr>
            <a:spLocks noEditPoints="1"/>
          </p:cNvSpPr>
          <p:nvPr/>
        </p:nvSpPr>
        <p:spPr bwMode="auto">
          <a:xfrm>
            <a:off x="6790767" y="2399137"/>
            <a:ext cx="485346" cy="662077"/>
          </a:xfrm>
          <a:custGeom>
            <a:avLst/>
            <a:gdLst>
              <a:gd name="T0" fmla="*/ 90 w 446"/>
              <a:gd name="T1" fmla="*/ 226 h 608"/>
              <a:gd name="T2" fmla="*/ 137 w 446"/>
              <a:gd name="T3" fmla="*/ 337 h 608"/>
              <a:gd name="T4" fmla="*/ 175 w 446"/>
              <a:gd name="T5" fmla="*/ 425 h 608"/>
              <a:gd name="T6" fmla="*/ 261 w 446"/>
              <a:gd name="T7" fmla="*/ 428 h 608"/>
              <a:gd name="T8" fmla="*/ 280 w 446"/>
              <a:gd name="T9" fmla="*/ 393 h 608"/>
              <a:gd name="T10" fmla="*/ 328 w 446"/>
              <a:gd name="T11" fmla="*/ 304 h 608"/>
              <a:gd name="T12" fmla="*/ 223 w 446"/>
              <a:gd name="T13" fmla="*/ 93 h 608"/>
              <a:gd name="T14" fmla="*/ 184 w 446"/>
              <a:gd name="T15" fmla="*/ 456 h 608"/>
              <a:gd name="T16" fmla="*/ 141 w 446"/>
              <a:gd name="T17" fmla="*/ 405 h 608"/>
              <a:gd name="T18" fmla="*/ 94 w 446"/>
              <a:gd name="T19" fmla="*/ 319 h 608"/>
              <a:gd name="T20" fmla="*/ 223 w 446"/>
              <a:gd name="T21" fmla="*/ 65 h 608"/>
              <a:gd name="T22" fmla="*/ 351 w 446"/>
              <a:gd name="T23" fmla="*/ 319 h 608"/>
              <a:gd name="T24" fmla="*/ 305 w 446"/>
              <a:gd name="T25" fmla="*/ 405 h 608"/>
              <a:gd name="T26" fmla="*/ 261 w 446"/>
              <a:gd name="T27" fmla="*/ 456 h 608"/>
              <a:gd name="T28" fmla="*/ 159 w 446"/>
              <a:gd name="T29" fmla="*/ 545 h 608"/>
              <a:gd name="T30" fmla="*/ 267 w 446"/>
              <a:gd name="T31" fmla="*/ 566 h 608"/>
              <a:gd name="T32" fmla="*/ 267 w 446"/>
              <a:gd name="T33" fmla="*/ 524 h 608"/>
              <a:gd name="T34" fmla="*/ 172 w 446"/>
              <a:gd name="T35" fmla="*/ 558 h 608"/>
              <a:gd name="T36" fmla="*/ 276 w 446"/>
              <a:gd name="T37" fmla="*/ 558 h 608"/>
              <a:gd name="T38" fmla="*/ 289 w 446"/>
              <a:gd name="T39" fmla="*/ 545 h 608"/>
              <a:gd name="T40" fmla="*/ 159 w 446"/>
              <a:gd name="T41" fmla="*/ 480 h 608"/>
              <a:gd name="T42" fmla="*/ 289 w 446"/>
              <a:gd name="T43" fmla="*/ 545 h 608"/>
              <a:gd name="T44" fmla="*/ 287 w 446"/>
              <a:gd name="T45" fmla="*/ 254 h 608"/>
              <a:gd name="T46" fmla="*/ 244 w 446"/>
              <a:gd name="T47" fmla="*/ 298 h 608"/>
              <a:gd name="T48" fmla="*/ 202 w 446"/>
              <a:gd name="T49" fmla="*/ 298 h 608"/>
              <a:gd name="T50" fmla="*/ 158 w 446"/>
              <a:gd name="T51" fmla="*/ 254 h 608"/>
              <a:gd name="T52" fmla="*/ 158 w 446"/>
              <a:gd name="T53" fmla="*/ 212 h 608"/>
              <a:gd name="T54" fmla="*/ 202 w 446"/>
              <a:gd name="T55" fmla="*/ 168 h 608"/>
              <a:gd name="T56" fmla="*/ 244 w 446"/>
              <a:gd name="T57" fmla="*/ 168 h 608"/>
              <a:gd name="T58" fmla="*/ 287 w 446"/>
              <a:gd name="T59" fmla="*/ 212 h 608"/>
              <a:gd name="T60" fmla="*/ 428 w 446"/>
              <a:gd name="T61" fmla="*/ 206 h 608"/>
              <a:gd name="T62" fmla="*/ 405 w 446"/>
              <a:gd name="T63" fmla="*/ 226 h 608"/>
              <a:gd name="T64" fmla="*/ 428 w 446"/>
              <a:gd name="T65" fmla="*/ 239 h 608"/>
              <a:gd name="T66" fmla="*/ 428 w 446"/>
              <a:gd name="T67" fmla="*/ 206 h 608"/>
              <a:gd name="T68" fmla="*/ 379 w 446"/>
              <a:gd name="T69" fmla="*/ 90 h 608"/>
              <a:gd name="T70" fmla="*/ 356 w 446"/>
              <a:gd name="T71" fmla="*/ 67 h 608"/>
              <a:gd name="T72" fmla="*/ 362 w 446"/>
              <a:gd name="T73" fmla="*/ 107 h 608"/>
              <a:gd name="T74" fmla="*/ 239 w 446"/>
              <a:gd name="T75" fmla="*/ 44 h 608"/>
              <a:gd name="T76" fmla="*/ 222 w 446"/>
              <a:gd name="T77" fmla="*/ 0 h 608"/>
              <a:gd name="T78" fmla="*/ 206 w 446"/>
              <a:gd name="T79" fmla="*/ 44 h 608"/>
              <a:gd name="T80" fmla="*/ 81 w 446"/>
              <a:gd name="T81" fmla="*/ 109 h 608"/>
              <a:gd name="T82" fmla="*/ 89 w 446"/>
              <a:gd name="T83" fmla="*/ 69 h 608"/>
              <a:gd name="T84" fmla="*/ 65 w 446"/>
              <a:gd name="T85" fmla="*/ 93 h 608"/>
              <a:gd name="T86" fmla="*/ 39 w 446"/>
              <a:gd name="T87" fmla="*/ 226 h 608"/>
              <a:gd name="T88" fmla="*/ 17 w 446"/>
              <a:gd name="T89" fmla="*/ 206 h 608"/>
              <a:gd name="T90" fmla="*/ 17 w 446"/>
              <a:gd name="T91" fmla="*/ 239 h 608"/>
              <a:gd name="T92" fmla="*/ 39 w 446"/>
              <a:gd name="T93" fmla="*/ 226 h 6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446" h="608">
                <a:moveTo>
                  <a:pt x="223" y="93"/>
                </a:moveTo>
                <a:cubicBezTo>
                  <a:pt x="149" y="93"/>
                  <a:pt x="90" y="153"/>
                  <a:pt x="90" y="226"/>
                </a:cubicBezTo>
                <a:cubicBezTo>
                  <a:pt x="90" y="261"/>
                  <a:pt x="117" y="303"/>
                  <a:pt x="117" y="304"/>
                </a:cubicBezTo>
                <a:cubicBezTo>
                  <a:pt x="123" y="313"/>
                  <a:pt x="132" y="327"/>
                  <a:pt x="137" y="337"/>
                </a:cubicBezTo>
                <a:lnTo>
                  <a:pt x="165" y="393"/>
                </a:lnTo>
                <a:cubicBezTo>
                  <a:pt x="171" y="403"/>
                  <a:pt x="175" y="417"/>
                  <a:pt x="175" y="425"/>
                </a:cubicBezTo>
                <a:cubicBezTo>
                  <a:pt x="175" y="426"/>
                  <a:pt x="178" y="428"/>
                  <a:pt x="184" y="428"/>
                </a:cubicBezTo>
                <a:lnTo>
                  <a:pt x="261" y="428"/>
                </a:lnTo>
                <a:cubicBezTo>
                  <a:pt x="267" y="428"/>
                  <a:pt x="270" y="426"/>
                  <a:pt x="271" y="425"/>
                </a:cubicBezTo>
                <a:cubicBezTo>
                  <a:pt x="270" y="417"/>
                  <a:pt x="275" y="403"/>
                  <a:pt x="280" y="393"/>
                </a:cubicBezTo>
                <a:lnTo>
                  <a:pt x="309" y="337"/>
                </a:lnTo>
                <a:cubicBezTo>
                  <a:pt x="313" y="327"/>
                  <a:pt x="322" y="313"/>
                  <a:pt x="328" y="304"/>
                </a:cubicBezTo>
                <a:cubicBezTo>
                  <a:pt x="337" y="289"/>
                  <a:pt x="356" y="254"/>
                  <a:pt x="356" y="226"/>
                </a:cubicBezTo>
                <a:cubicBezTo>
                  <a:pt x="356" y="153"/>
                  <a:pt x="296" y="93"/>
                  <a:pt x="223" y="93"/>
                </a:cubicBezTo>
                <a:close/>
                <a:moveTo>
                  <a:pt x="261" y="456"/>
                </a:moveTo>
                <a:lnTo>
                  <a:pt x="184" y="456"/>
                </a:lnTo>
                <a:cubicBezTo>
                  <a:pt x="163" y="456"/>
                  <a:pt x="147" y="442"/>
                  <a:pt x="147" y="425"/>
                </a:cubicBezTo>
                <a:cubicBezTo>
                  <a:pt x="147" y="423"/>
                  <a:pt x="145" y="414"/>
                  <a:pt x="141" y="405"/>
                </a:cubicBezTo>
                <a:lnTo>
                  <a:pt x="112" y="349"/>
                </a:lnTo>
                <a:cubicBezTo>
                  <a:pt x="107" y="341"/>
                  <a:pt x="99" y="327"/>
                  <a:pt x="94" y="319"/>
                </a:cubicBezTo>
                <a:cubicBezTo>
                  <a:pt x="91" y="314"/>
                  <a:pt x="62" y="268"/>
                  <a:pt x="62" y="226"/>
                </a:cubicBezTo>
                <a:cubicBezTo>
                  <a:pt x="62" y="137"/>
                  <a:pt x="134" y="65"/>
                  <a:pt x="223" y="65"/>
                </a:cubicBezTo>
                <a:cubicBezTo>
                  <a:pt x="311" y="65"/>
                  <a:pt x="383" y="137"/>
                  <a:pt x="383" y="226"/>
                </a:cubicBezTo>
                <a:cubicBezTo>
                  <a:pt x="383" y="268"/>
                  <a:pt x="354" y="314"/>
                  <a:pt x="351" y="319"/>
                </a:cubicBezTo>
                <a:cubicBezTo>
                  <a:pt x="346" y="327"/>
                  <a:pt x="338" y="341"/>
                  <a:pt x="333" y="349"/>
                </a:cubicBezTo>
                <a:lnTo>
                  <a:pt x="305" y="405"/>
                </a:lnTo>
                <a:cubicBezTo>
                  <a:pt x="301" y="414"/>
                  <a:pt x="298" y="423"/>
                  <a:pt x="298" y="425"/>
                </a:cubicBezTo>
                <a:cubicBezTo>
                  <a:pt x="298" y="442"/>
                  <a:pt x="282" y="456"/>
                  <a:pt x="261" y="456"/>
                </a:cubicBezTo>
                <a:close/>
                <a:moveTo>
                  <a:pt x="180" y="524"/>
                </a:moveTo>
                <a:cubicBezTo>
                  <a:pt x="169" y="524"/>
                  <a:pt x="159" y="534"/>
                  <a:pt x="159" y="545"/>
                </a:cubicBezTo>
                <a:cubicBezTo>
                  <a:pt x="159" y="556"/>
                  <a:pt x="169" y="566"/>
                  <a:pt x="180" y="566"/>
                </a:cubicBezTo>
                <a:lnTo>
                  <a:pt x="267" y="566"/>
                </a:lnTo>
                <a:cubicBezTo>
                  <a:pt x="279" y="566"/>
                  <a:pt x="289" y="556"/>
                  <a:pt x="289" y="545"/>
                </a:cubicBezTo>
                <a:cubicBezTo>
                  <a:pt x="289" y="534"/>
                  <a:pt x="279" y="524"/>
                  <a:pt x="267" y="524"/>
                </a:cubicBezTo>
                <a:lnTo>
                  <a:pt x="180" y="524"/>
                </a:lnTo>
                <a:close/>
                <a:moveTo>
                  <a:pt x="172" y="558"/>
                </a:moveTo>
                <a:cubicBezTo>
                  <a:pt x="173" y="586"/>
                  <a:pt x="196" y="608"/>
                  <a:pt x="224" y="608"/>
                </a:cubicBezTo>
                <a:cubicBezTo>
                  <a:pt x="252" y="608"/>
                  <a:pt x="275" y="586"/>
                  <a:pt x="276" y="558"/>
                </a:cubicBezTo>
                <a:lnTo>
                  <a:pt x="172" y="558"/>
                </a:lnTo>
                <a:close/>
                <a:moveTo>
                  <a:pt x="289" y="545"/>
                </a:moveTo>
                <a:lnTo>
                  <a:pt x="159" y="545"/>
                </a:lnTo>
                <a:lnTo>
                  <a:pt x="159" y="480"/>
                </a:lnTo>
                <a:lnTo>
                  <a:pt x="289" y="480"/>
                </a:lnTo>
                <a:lnTo>
                  <a:pt x="289" y="545"/>
                </a:lnTo>
                <a:close/>
                <a:moveTo>
                  <a:pt x="309" y="233"/>
                </a:moveTo>
                <a:cubicBezTo>
                  <a:pt x="309" y="245"/>
                  <a:pt x="299" y="254"/>
                  <a:pt x="287" y="254"/>
                </a:cubicBezTo>
                <a:lnTo>
                  <a:pt x="244" y="254"/>
                </a:lnTo>
                <a:lnTo>
                  <a:pt x="244" y="298"/>
                </a:lnTo>
                <a:cubicBezTo>
                  <a:pt x="244" y="309"/>
                  <a:pt x="234" y="319"/>
                  <a:pt x="223" y="319"/>
                </a:cubicBezTo>
                <a:cubicBezTo>
                  <a:pt x="211" y="319"/>
                  <a:pt x="202" y="309"/>
                  <a:pt x="202" y="298"/>
                </a:cubicBezTo>
                <a:lnTo>
                  <a:pt x="202" y="254"/>
                </a:lnTo>
                <a:lnTo>
                  <a:pt x="158" y="254"/>
                </a:lnTo>
                <a:cubicBezTo>
                  <a:pt x="146" y="254"/>
                  <a:pt x="137" y="245"/>
                  <a:pt x="137" y="233"/>
                </a:cubicBezTo>
                <a:cubicBezTo>
                  <a:pt x="137" y="221"/>
                  <a:pt x="146" y="212"/>
                  <a:pt x="158" y="212"/>
                </a:cubicBezTo>
                <a:lnTo>
                  <a:pt x="202" y="212"/>
                </a:lnTo>
                <a:lnTo>
                  <a:pt x="202" y="168"/>
                </a:lnTo>
                <a:cubicBezTo>
                  <a:pt x="202" y="157"/>
                  <a:pt x="211" y="147"/>
                  <a:pt x="223" y="147"/>
                </a:cubicBezTo>
                <a:cubicBezTo>
                  <a:pt x="234" y="147"/>
                  <a:pt x="244" y="157"/>
                  <a:pt x="244" y="168"/>
                </a:cubicBezTo>
                <a:lnTo>
                  <a:pt x="244" y="212"/>
                </a:lnTo>
                <a:lnTo>
                  <a:pt x="287" y="212"/>
                </a:lnTo>
                <a:cubicBezTo>
                  <a:pt x="299" y="212"/>
                  <a:pt x="309" y="221"/>
                  <a:pt x="309" y="233"/>
                </a:cubicBezTo>
                <a:close/>
                <a:moveTo>
                  <a:pt x="428" y="206"/>
                </a:moveTo>
                <a:lnTo>
                  <a:pt x="404" y="206"/>
                </a:lnTo>
                <a:cubicBezTo>
                  <a:pt x="405" y="212"/>
                  <a:pt x="405" y="219"/>
                  <a:pt x="405" y="226"/>
                </a:cubicBezTo>
                <a:cubicBezTo>
                  <a:pt x="405" y="230"/>
                  <a:pt x="405" y="235"/>
                  <a:pt x="405" y="239"/>
                </a:cubicBezTo>
                <a:lnTo>
                  <a:pt x="428" y="239"/>
                </a:lnTo>
                <a:cubicBezTo>
                  <a:pt x="438" y="239"/>
                  <a:pt x="446" y="232"/>
                  <a:pt x="446" y="222"/>
                </a:cubicBezTo>
                <a:cubicBezTo>
                  <a:pt x="446" y="213"/>
                  <a:pt x="438" y="206"/>
                  <a:pt x="428" y="206"/>
                </a:cubicBezTo>
                <a:close/>
                <a:moveTo>
                  <a:pt x="362" y="107"/>
                </a:moveTo>
                <a:lnTo>
                  <a:pt x="379" y="90"/>
                </a:lnTo>
                <a:cubicBezTo>
                  <a:pt x="386" y="83"/>
                  <a:pt x="386" y="72"/>
                  <a:pt x="380" y="66"/>
                </a:cubicBezTo>
                <a:cubicBezTo>
                  <a:pt x="373" y="60"/>
                  <a:pt x="362" y="60"/>
                  <a:pt x="356" y="67"/>
                </a:cubicBezTo>
                <a:lnTo>
                  <a:pt x="338" y="84"/>
                </a:lnTo>
                <a:cubicBezTo>
                  <a:pt x="347" y="91"/>
                  <a:pt x="355" y="99"/>
                  <a:pt x="362" y="107"/>
                </a:cubicBezTo>
                <a:close/>
                <a:moveTo>
                  <a:pt x="222" y="43"/>
                </a:moveTo>
                <a:cubicBezTo>
                  <a:pt x="228" y="43"/>
                  <a:pt x="233" y="43"/>
                  <a:pt x="239" y="44"/>
                </a:cubicBezTo>
                <a:lnTo>
                  <a:pt x="239" y="18"/>
                </a:lnTo>
                <a:cubicBezTo>
                  <a:pt x="239" y="8"/>
                  <a:pt x="231" y="0"/>
                  <a:pt x="222" y="0"/>
                </a:cubicBezTo>
                <a:cubicBezTo>
                  <a:pt x="213" y="0"/>
                  <a:pt x="206" y="8"/>
                  <a:pt x="206" y="18"/>
                </a:cubicBezTo>
                <a:lnTo>
                  <a:pt x="206" y="44"/>
                </a:lnTo>
                <a:cubicBezTo>
                  <a:pt x="211" y="43"/>
                  <a:pt x="217" y="43"/>
                  <a:pt x="222" y="43"/>
                </a:cubicBezTo>
                <a:close/>
                <a:moveTo>
                  <a:pt x="81" y="109"/>
                </a:moveTo>
                <a:cubicBezTo>
                  <a:pt x="89" y="101"/>
                  <a:pt x="96" y="93"/>
                  <a:pt x="105" y="86"/>
                </a:cubicBezTo>
                <a:lnTo>
                  <a:pt x="89" y="69"/>
                </a:lnTo>
                <a:cubicBezTo>
                  <a:pt x="82" y="63"/>
                  <a:pt x="71" y="62"/>
                  <a:pt x="65" y="69"/>
                </a:cubicBezTo>
                <a:cubicBezTo>
                  <a:pt x="58" y="75"/>
                  <a:pt x="58" y="86"/>
                  <a:pt x="65" y="93"/>
                </a:cubicBezTo>
                <a:lnTo>
                  <a:pt x="81" y="109"/>
                </a:lnTo>
                <a:close/>
                <a:moveTo>
                  <a:pt x="39" y="226"/>
                </a:moveTo>
                <a:cubicBezTo>
                  <a:pt x="39" y="219"/>
                  <a:pt x="40" y="212"/>
                  <a:pt x="41" y="206"/>
                </a:cubicBezTo>
                <a:lnTo>
                  <a:pt x="17" y="206"/>
                </a:lnTo>
                <a:cubicBezTo>
                  <a:pt x="7" y="206"/>
                  <a:pt x="0" y="213"/>
                  <a:pt x="0" y="222"/>
                </a:cubicBezTo>
                <a:cubicBezTo>
                  <a:pt x="0" y="232"/>
                  <a:pt x="7" y="239"/>
                  <a:pt x="17" y="239"/>
                </a:cubicBezTo>
                <a:lnTo>
                  <a:pt x="40" y="239"/>
                </a:lnTo>
                <a:cubicBezTo>
                  <a:pt x="40" y="235"/>
                  <a:pt x="39" y="230"/>
                  <a:pt x="39" y="22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34" tIns="45717" rIns="91434" bIns="45717" numCol="1" anchor="t" anchorCtr="0" compatLnSpc="1"/>
          <a:lstStyle/>
          <a:p>
            <a:endParaRPr lang="zh-CN" altLang="en-US"/>
          </a:p>
        </p:txBody>
      </p:sp>
      <p:sp>
        <p:nvSpPr>
          <p:cNvPr id="2" name="Freeform 13"/>
          <p:cNvSpPr>
            <a:spLocks noEditPoints="1"/>
          </p:cNvSpPr>
          <p:nvPr/>
        </p:nvSpPr>
        <p:spPr bwMode="auto">
          <a:xfrm>
            <a:off x="4877435" y="2399030"/>
            <a:ext cx="666750" cy="523875"/>
          </a:xfrm>
          <a:custGeom>
            <a:avLst/>
            <a:gdLst>
              <a:gd name="T0" fmla="*/ 282 w 766"/>
              <a:gd name="T1" fmla="*/ 304 h 600"/>
              <a:gd name="T2" fmla="*/ 391 w 766"/>
              <a:gd name="T3" fmla="*/ 248 h 600"/>
              <a:gd name="T4" fmla="*/ 596 w 766"/>
              <a:gd name="T5" fmla="*/ 213 h 600"/>
              <a:gd name="T6" fmla="*/ 652 w 766"/>
              <a:gd name="T7" fmla="*/ 129 h 600"/>
              <a:gd name="T8" fmla="*/ 570 w 766"/>
              <a:gd name="T9" fmla="*/ 186 h 600"/>
              <a:gd name="T10" fmla="*/ 391 w 766"/>
              <a:gd name="T11" fmla="*/ 195 h 600"/>
              <a:gd name="T12" fmla="*/ 766 w 766"/>
              <a:gd name="T13" fmla="*/ 80 h 600"/>
              <a:gd name="T14" fmla="*/ 465 w 766"/>
              <a:gd name="T15" fmla="*/ 32 h 600"/>
              <a:gd name="T16" fmla="*/ 437 w 766"/>
              <a:gd name="T17" fmla="*/ 0 h 600"/>
              <a:gd name="T18" fmla="*/ 154 w 766"/>
              <a:gd name="T19" fmla="*/ 32 h 600"/>
              <a:gd name="T20" fmla="*/ 175 w 766"/>
              <a:gd name="T21" fmla="*/ 80 h 600"/>
              <a:gd name="T22" fmla="*/ 216 w 766"/>
              <a:gd name="T23" fmla="*/ 135 h 600"/>
              <a:gd name="T24" fmla="*/ 706 w 766"/>
              <a:gd name="T25" fmla="*/ 80 h 600"/>
              <a:gd name="T26" fmla="*/ 355 w 766"/>
              <a:gd name="T27" fmla="*/ 394 h 600"/>
              <a:gd name="T28" fmla="*/ 706 w 766"/>
              <a:gd name="T29" fmla="*/ 410 h 600"/>
              <a:gd name="T30" fmla="*/ 361 w 766"/>
              <a:gd name="T31" fmla="*/ 427 h 600"/>
              <a:gd name="T32" fmla="*/ 362 w 766"/>
              <a:gd name="T33" fmla="*/ 478 h 600"/>
              <a:gd name="T34" fmla="*/ 437 w 766"/>
              <a:gd name="T35" fmla="*/ 595 h 600"/>
              <a:gd name="T36" fmla="*/ 465 w 766"/>
              <a:gd name="T37" fmla="*/ 478 h 600"/>
              <a:gd name="T38" fmla="*/ 603 w 766"/>
              <a:gd name="T39" fmla="*/ 592 h 600"/>
              <a:gd name="T40" fmla="*/ 591 w 766"/>
              <a:gd name="T41" fmla="*/ 478 h 600"/>
              <a:gd name="T42" fmla="*/ 766 w 766"/>
              <a:gd name="T43" fmla="*/ 427 h 600"/>
              <a:gd name="T44" fmla="*/ 747 w 766"/>
              <a:gd name="T45" fmla="*/ 80 h 600"/>
              <a:gd name="T46" fmla="*/ 161 w 766"/>
              <a:gd name="T47" fmla="*/ 310 h 600"/>
              <a:gd name="T48" fmla="*/ 235 w 766"/>
              <a:gd name="T49" fmla="*/ 236 h 600"/>
              <a:gd name="T50" fmla="*/ 86 w 766"/>
              <a:gd name="T51" fmla="*/ 236 h 600"/>
              <a:gd name="T52" fmla="*/ 208 w 766"/>
              <a:gd name="T53" fmla="*/ 325 h 600"/>
              <a:gd name="T54" fmla="*/ 181 w 766"/>
              <a:gd name="T55" fmla="*/ 325 h 600"/>
              <a:gd name="T56" fmla="*/ 188 w 766"/>
              <a:gd name="T57" fmla="*/ 339 h 600"/>
              <a:gd name="T58" fmla="*/ 196 w 766"/>
              <a:gd name="T59" fmla="*/ 510 h 600"/>
              <a:gd name="T60" fmla="*/ 129 w 766"/>
              <a:gd name="T61" fmla="*/ 510 h 600"/>
              <a:gd name="T62" fmla="*/ 137 w 766"/>
              <a:gd name="T63" fmla="*/ 339 h 600"/>
              <a:gd name="T64" fmla="*/ 145 w 766"/>
              <a:gd name="T65" fmla="*/ 325 h 600"/>
              <a:gd name="T66" fmla="*/ 0 w 766"/>
              <a:gd name="T67" fmla="*/ 438 h 600"/>
              <a:gd name="T68" fmla="*/ 66 w 766"/>
              <a:gd name="T69" fmla="*/ 600 h 600"/>
              <a:gd name="T70" fmla="*/ 89 w 766"/>
              <a:gd name="T71" fmla="*/ 432 h 600"/>
              <a:gd name="T72" fmla="*/ 230 w 766"/>
              <a:gd name="T73" fmla="*/ 600 h 600"/>
              <a:gd name="T74" fmla="*/ 253 w 766"/>
              <a:gd name="T75" fmla="*/ 432 h 600"/>
              <a:gd name="T76" fmla="*/ 321 w 766"/>
              <a:gd name="T77" fmla="*/ 600 h 600"/>
              <a:gd name="T78" fmla="*/ 208 w 766"/>
              <a:gd name="T79" fmla="*/ 325 h 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766" h="600">
                <a:moveTo>
                  <a:pt x="391" y="195"/>
                </a:moveTo>
                <a:lnTo>
                  <a:pt x="282" y="304"/>
                </a:lnTo>
                <a:cubicBezTo>
                  <a:pt x="293" y="310"/>
                  <a:pt x="303" y="317"/>
                  <a:pt x="312" y="326"/>
                </a:cubicBezTo>
                <a:lnTo>
                  <a:pt x="391" y="248"/>
                </a:lnTo>
                <a:lnTo>
                  <a:pt x="476" y="333"/>
                </a:lnTo>
                <a:lnTo>
                  <a:pt x="596" y="213"/>
                </a:lnTo>
                <a:lnTo>
                  <a:pt x="614" y="259"/>
                </a:lnTo>
                <a:lnTo>
                  <a:pt x="652" y="129"/>
                </a:lnTo>
                <a:lnTo>
                  <a:pt x="522" y="167"/>
                </a:lnTo>
                <a:lnTo>
                  <a:pt x="570" y="186"/>
                </a:lnTo>
                <a:lnTo>
                  <a:pt x="476" y="280"/>
                </a:lnTo>
                <a:lnTo>
                  <a:pt x="391" y="195"/>
                </a:lnTo>
                <a:close/>
                <a:moveTo>
                  <a:pt x="766" y="80"/>
                </a:moveTo>
                <a:lnTo>
                  <a:pt x="766" y="80"/>
                </a:lnTo>
                <a:lnTo>
                  <a:pt x="766" y="32"/>
                </a:lnTo>
                <a:lnTo>
                  <a:pt x="465" y="32"/>
                </a:lnTo>
                <a:lnTo>
                  <a:pt x="465" y="0"/>
                </a:lnTo>
                <a:lnTo>
                  <a:pt x="437" y="0"/>
                </a:lnTo>
                <a:lnTo>
                  <a:pt x="437" y="32"/>
                </a:lnTo>
                <a:lnTo>
                  <a:pt x="154" y="32"/>
                </a:lnTo>
                <a:lnTo>
                  <a:pt x="154" y="80"/>
                </a:lnTo>
                <a:lnTo>
                  <a:pt x="175" y="80"/>
                </a:lnTo>
                <a:lnTo>
                  <a:pt x="175" y="122"/>
                </a:lnTo>
                <a:cubicBezTo>
                  <a:pt x="190" y="124"/>
                  <a:pt x="203" y="128"/>
                  <a:pt x="216" y="135"/>
                </a:cubicBezTo>
                <a:lnTo>
                  <a:pt x="216" y="80"/>
                </a:lnTo>
                <a:lnTo>
                  <a:pt x="706" y="80"/>
                </a:lnTo>
                <a:lnTo>
                  <a:pt x="706" y="394"/>
                </a:lnTo>
                <a:lnTo>
                  <a:pt x="355" y="394"/>
                </a:lnTo>
                <a:cubicBezTo>
                  <a:pt x="356" y="399"/>
                  <a:pt x="358" y="404"/>
                  <a:pt x="359" y="410"/>
                </a:cubicBezTo>
                <a:lnTo>
                  <a:pt x="706" y="410"/>
                </a:lnTo>
                <a:lnTo>
                  <a:pt x="706" y="427"/>
                </a:lnTo>
                <a:lnTo>
                  <a:pt x="361" y="427"/>
                </a:lnTo>
                <a:cubicBezTo>
                  <a:pt x="361" y="430"/>
                  <a:pt x="362" y="434"/>
                  <a:pt x="362" y="438"/>
                </a:cubicBezTo>
                <a:lnTo>
                  <a:pt x="362" y="478"/>
                </a:lnTo>
                <a:lnTo>
                  <a:pt x="437" y="478"/>
                </a:lnTo>
                <a:lnTo>
                  <a:pt x="437" y="595"/>
                </a:lnTo>
                <a:lnTo>
                  <a:pt x="465" y="595"/>
                </a:lnTo>
                <a:lnTo>
                  <a:pt x="465" y="478"/>
                </a:lnTo>
                <a:lnTo>
                  <a:pt x="560" y="478"/>
                </a:lnTo>
                <a:lnTo>
                  <a:pt x="603" y="592"/>
                </a:lnTo>
                <a:lnTo>
                  <a:pt x="631" y="585"/>
                </a:lnTo>
                <a:lnTo>
                  <a:pt x="591" y="478"/>
                </a:lnTo>
                <a:lnTo>
                  <a:pt x="766" y="478"/>
                </a:lnTo>
                <a:lnTo>
                  <a:pt x="766" y="427"/>
                </a:lnTo>
                <a:lnTo>
                  <a:pt x="747" y="427"/>
                </a:lnTo>
                <a:lnTo>
                  <a:pt x="747" y="80"/>
                </a:lnTo>
                <a:lnTo>
                  <a:pt x="766" y="80"/>
                </a:lnTo>
                <a:close/>
                <a:moveTo>
                  <a:pt x="161" y="310"/>
                </a:moveTo>
                <a:lnTo>
                  <a:pt x="161" y="310"/>
                </a:lnTo>
                <a:cubicBezTo>
                  <a:pt x="202" y="310"/>
                  <a:pt x="235" y="277"/>
                  <a:pt x="235" y="236"/>
                </a:cubicBezTo>
                <a:cubicBezTo>
                  <a:pt x="235" y="194"/>
                  <a:pt x="202" y="161"/>
                  <a:pt x="161" y="161"/>
                </a:cubicBezTo>
                <a:cubicBezTo>
                  <a:pt x="119" y="161"/>
                  <a:pt x="86" y="194"/>
                  <a:pt x="86" y="236"/>
                </a:cubicBezTo>
                <a:cubicBezTo>
                  <a:pt x="86" y="277"/>
                  <a:pt x="119" y="310"/>
                  <a:pt x="161" y="310"/>
                </a:cubicBezTo>
                <a:close/>
                <a:moveTo>
                  <a:pt x="208" y="325"/>
                </a:moveTo>
                <a:lnTo>
                  <a:pt x="208" y="325"/>
                </a:lnTo>
                <a:lnTo>
                  <a:pt x="181" y="325"/>
                </a:lnTo>
                <a:lnTo>
                  <a:pt x="185" y="328"/>
                </a:lnTo>
                <a:cubicBezTo>
                  <a:pt x="188" y="331"/>
                  <a:pt x="190" y="336"/>
                  <a:pt x="188" y="339"/>
                </a:cubicBezTo>
                <a:lnTo>
                  <a:pt x="178" y="365"/>
                </a:lnTo>
                <a:lnTo>
                  <a:pt x="196" y="510"/>
                </a:lnTo>
                <a:lnTo>
                  <a:pt x="163" y="540"/>
                </a:lnTo>
                <a:lnTo>
                  <a:pt x="129" y="510"/>
                </a:lnTo>
                <a:lnTo>
                  <a:pt x="147" y="365"/>
                </a:lnTo>
                <a:lnTo>
                  <a:pt x="137" y="339"/>
                </a:lnTo>
                <a:cubicBezTo>
                  <a:pt x="135" y="336"/>
                  <a:pt x="137" y="331"/>
                  <a:pt x="140" y="328"/>
                </a:cubicBezTo>
                <a:lnTo>
                  <a:pt x="145" y="325"/>
                </a:lnTo>
                <a:lnTo>
                  <a:pt x="112" y="325"/>
                </a:lnTo>
                <a:cubicBezTo>
                  <a:pt x="50" y="325"/>
                  <a:pt x="0" y="376"/>
                  <a:pt x="0" y="438"/>
                </a:cubicBezTo>
                <a:lnTo>
                  <a:pt x="0" y="600"/>
                </a:lnTo>
                <a:lnTo>
                  <a:pt x="66" y="600"/>
                </a:lnTo>
                <a:lnTo>
                  <a:pt x="66" y="432"/>
                </a:lnTo>
                <a:lnTo>
                  <a:pt x="89" y="432"/>
                </a:lnTo>
                <a:lnTo>
                  <a:pt x="89" y="600"/>
                </a:lnTo>
                <a:lnTo>
                  <a:pt x="230" y="600"/>
                </a:lnTo>
                <a:lnTo>
                  <a:pt x="230" y="432"/>
                </a:lnTo>
                <a:lnTo>
                  <a:pt x="253" y="432"/>
                </a:lnTo>
                <a:lnTo>
                  <a:pt x="253" y="600"/>
                </a:lnTo>
                <a:lnTo>
                  <a:pt x="321" y="600"/>
                </a:lnTo>
                <a:lnTo>
                  <a:pt x="321" y="438"/>
                </a:lnTo>
                <a:cubicBezTo>
                  <a:pt x="321" y="376"/>
                  <a:pt x="271" y="325"/>
                  <a:pt x="208" y="32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34" tIns="45717" rIns="91434" bIns="45717" numCol="1" anchor="t" anchorCtr="0" compatLnSpc="1"/>
          <a:lstStyle/>
          <a:p>
            <a:endParaRPr lang="zh-CN" altLang="en-US"/>
          </a:p>
        </p:txBody>
      </p:sp>
      <p:sp>
        <p:nvSpPr>
          <p:cNvPr id="75" name="Freeform 26"/>
          <p:cNvSpPr>
            <a:spLocks noEditPoints="1"/>
          </p:cNvSpPr>
          <p:nvPr/>
        </p:nvSpPr>
        <p:spPr bwMode="auto">
          <a:xfrm>
            <a:off x="2931795" y="2357120"/>
            <a:ext cx="654050" cy="607695"/>
          </a:xfrm>
          <a:custGeom>
            <a:avLst/>
            <a:gdLst>
              <a:gd name="T0" fmla="*/ 373 w 678"/>
              <a:gd name="T1" fmla="*/ 551 h 630"/>
              <a:gd name="T2" fmla="*/ 280 w 678"/>
              <a:gd name="T3" fmla="*/ 593 h 630"/>
              <a:gd name="T4" fmla="*/ 190 w 678"/>
              <a:gd name="T5" fmla="*/ 21 h 630"/>
              <a:gd name="T6" fmla="*/ 210 w 678"/>
              <a:gd name="T7" fmla="*/ 34 h 630"/>
              <a:gd name="T8" fmla="*/ 342 w 678"/>
              <a:gd name="T9" fmla="*/ 1 h 630"/>
              <a:gd name="T10" fmla="*/ 169 w 678"/>
              <a:gd name="T11" fmla="*/ 25 h 630"/>
              <a:gd name="T12" fmla="*/ 207 w 678"/>
              <a:gd name="T13" fmla="*/ 62 h 630"/>
              <a:gd name="T14" fmla="*/ 199 w 678"/>
              <a:gd name="T15" fmla="*/ 340 h 630"/>
              <a:gd name="T16" fmla="*/ 161 w 678"/>
              <a:gd name="T17" fmla="*/ 304 h 630"/>
              <a:gd name="T18" fmla="*/ 169 w 678"/>
              <a:gd name="T19" fmla="*/ 25 h 630"/>
              <a:gd name="T20" fmla="*/ 309 w 678"/>
              <a:gd name="T21" fmla="*/ 120 h 630"/>
              <a:gd name="T22" fmla="*/ 467 w 678"/>
              <a:gd name="T23" fmla="*/ 102 h 630"/>
              <a:gd name="T24" fmla="*/ 291 w 678"/>
              <a:gd name="T25" fmla="*/ 109 h 630"/>
              <a:gd name="T26" fmla="*/ 300 w 678"/>
              <a:gd name="T27" fmla="*/ 133 h 630"/>
              <a:gd name="T28" fmla="*/ 308 w 678"/>
              <a:gd name="T29" fmla="*/ 422 h 630"/>
              <a:gd name="T30" fmla="*/ 270 w 678"/>
              <a:gd name="T31" fmla="*/ 410 h 630"/>
              <a:gd name="T32" fmla="*/ 263 w 678"/>
              <a:gd name="T33" fmla="*/ 122 h 630"/>
              <a:gd name="T34" fmla="*/ 322 w 678"/>
              <a:gd name="T35" fmla="*/ 145 h 630"/>
              <a:gd name="T36" fmla="*/ 511 w 678"/>
              <a:gd name="T37" fmla="*/ 145 h 630"/>
              <a:gd name="T38" fmla="*/ 486 w 678"/>
              <a:gd name="T39" fmla="*/ 406 h 630"/>
              <a:gd name="T40" fmla="*/ 322 w 678"/>
              <a:gd name="T41" fmla="*/ 145 h 630"/>
              <a:gd name="T42" fmla="*/ 481 w 678"/>
              <a:gd name="T43" fmla="*/ 166 h 630"/>
              <a:gd name="T44" fmla="*/ 354 w 678"/>
              <a:gd name="T45" fmla="*/ 240 h 630"/>
              <a:gd name="T46" fmla="*/ 221 w 678"/>
              <a:gd name="T47" fmla="*/ 56 h 630"/>
              <a:gd name="T48" fmla="*/ 410 w 678"/>
              <a:gd name="T49" fmla="*/ 56 h 630"/>
              <a:gd name="T50" fmla="*/ 255 w 678"/>
              <a:gd name="T51" fmla="*/ 83 h 630"/>
              <a:gd name="T52" fmla="*/ 240 w 678"/>
              <a:gd name="T53" fmla="*/ 335 h 630"/>
              <a:gd name="T54" fmla="*/ 221 w 678"/>
              <a:gd name="T55" fmla="*/ 56 h 630"/>
              <a:gd name="T56" fmla="*/ 134 w 678"/>
              <a:gd name="T57" fmla="*/ 188 h 630"/>
              <a:gd name="T58" fmla="*/ 104 w 678"/>
              <a:gd name="T59" fmla="*/ 135 h 630"/>
              <a:gd name="T60" fmla="*/ 54 w 678"/>
              <a:gd name="T61" fmla="*/ 467 h 630"/>
              <a:gd name="T62" fmla="*/ 90 w 678"/>
              <a:gd name="T63" fmla="*/ 515 h 630"/>
              <a:gd name="T64" fmla="*/ 0 w 678"/>
              <a:gd name="T65" fmla="*/ 630 h 630"/>
              <a:gd name="T66" fmla="*/ 678 w 678"/>
              <a:gd name="T67" fmla="*/ 586 h 630"/>
              <a:gd name="T68" fmla="*/ 621 w 678"/>
              <a:gd name="T69" fmla="*/ 467 h 630"/>
              <a:gd name="T70" fmla="*/ 571 w 678"/>
              <a:gd name="T71" fmla="*/ 135 h 630"/>
              <a:gd name="T72" fmla="*/ 541 w 678"/>
              <a:gd name="T73" fmla="*/ 188 h 630"/>
              <a:gd name="T74" fmla="*/ 573 w 678"/>
              <a:gd name="T75" fmla="*/ 474 h 630"/>
              <a:gd name="T76" fmla="*/ 101 w 678"/>
              <a:gd name="T77" fmla="*/ 188 h 6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678" h="630">
                <a:moveTo>
                  <a:pt x="301" y="551"/>
                </a:moveTo>
                <a:lnTo>
                  <a:pt x="373" y="551"/>
                </a:lnTo>
                <a:lnTo>
                  <a:pt x="398" y="593"/>
                </a:lnTo>
                <a:lnTo>
                  <a:pt x="280" y="593"/>
                </a:lnTo>
                <a:lnTo>
                  <a:pt x="301" y="551"/>
                </a:lnTo>
                <a:close/>
                <a:moveTo>
                  <a:pt x="190" y="21"/>
                </a:moveTo>
                <a:lnTo>
                  <a:pt x="207" y="32"/>
                </a:lnTo>
                <a:cubicBezTo>
                  <a:pt x="208" y="32"/>
                  <a:pt x="209" y="33"/>
                  <a:pt x="210" y="34"/>
                </a:cubicBezTo>
                <a:lnTo>
                  <a:pt x="366" y="14"/>
                </a:lnTo>
                <a:cubicBezTo>
                  <a:pt x="362" y="5"/>
                  <a:pt x="353" y="0"/>
                  <a:pt x="342" y="1"/>
                </a:cubicBezTo>
                <a:lnTo>
                  <a:pt x="190" y="21"/>
                </a:lnTo>
                <a:close/>
                <a:moveTo>
                  <a:pt x="169" y="25"/>
                </a:moveTo>
                <a:lnTo>
                  <a:pt x="199" y="44"/>
                </a:lnTo>
                <a:cubicBezTo>
                  <a:pt x="203" y="47"/>
                  <a:pt x="207" y="55"/>
                  <a:pt x="207" y="62"/>
                </a:cubicBezTo>
                <a:lnTo>
                  <a:pt x="207" y="333"/>
                </a:lnTo>
                <a:cubicBezTo>
                  <a:pt x="207" y="340"/>
                  <a:pt x="203" y="343"/>
                  <a:pt x="199" y="340"/>
                </a:cubicBezTo>
                <a:lnTo>
                  <a:pt x="169" y="322"/>
                </a:lnTo>
                <a:cubicBezTo>
                  <a:pt x="165" y="319"/>
                  <a:pt x="161" y="311"/>
                  <a:pt x="161" y="304"/>
                </a:cubicBezTo>
                <a:lnTo>
                  <a:pt x="161" y="33"/>
                </a:lnTo>
                <a:cubicBezTo>
                  <a:pt x="161" y="26"/>
                  <a:pt x="165" y="23"/>
                  <a:pt x="169" y="25"/>
                </a:cubicBezTo>
                <a:close/>
                <a:moveTo>
                  <a:pt x="291" y="109"/>
                </a:moveTo>
                <a:lnTo>
                  <a:pt x="309" y="120"/>
                </a:lnTo>
                <a:cubicBezTo>
                  <a:pt x="310" y="121"/>
                  <a:pt x="310" y="122"/>
                  <a:pt x="311" y="122"/>
                </a:cubicBezTo>
                <a:lnTo>
                  <a:pt x="467" y="102"/>
                </a:lnTo>
                <a:cubicBezTo>
                  <a:pt x="464" y="94"/>
                  <a:pt x="454" y="88"/>
                  <a:pt x="443" y="90"/>
                </a:cubicBezTo>
                <a:lnTo>
                  <a:pt x="291" y="109"/>
                </a:lnTo>
                <a:close/>
                <a:moveTo>
                  <a:pt x="270" y="114"/>
                </a:moveTo>
                <a:lnTo>
                  <a:pt x="300" y="133"/>
                </a:lnTo>
                <a:cubicBezTo>
                  <a:pt x="304" y="136"/>
                  <a:pt x="308" y="144"/>
                  <a:pt x="308" y="151"/>
                </a:cubicBezTo>
                <a:lnTo>
                  <a:pt x="308" y="422"/>
                </a:lnTo>
                <a:cubicBezTo>
                  <a:pt x="308" y="428"/>
                  <a:pt x="304" y="432"/>
                  <a:pt x="300" y="429"/>
                </a:cubicBezTo>
                <a:lnTo>
                  <a:pt x="270" y="410"/>
                </a:lnTo>
                <a:cubicBezTo>
                  <a:pt x="266" y="407"/>
                  <a:pt x="263" y="400"/>
                  <a:pt x="263" y="393"/>
                </a:cubicBezTo>
                <a:lnTo>
                  <a:pt x="263" y="122"/>
                </a:lnTo>
                <a:cubicBezTo>
                  <a:pt x="263" y="115"/>
                  <a:pt x="266" y="111"/>
                  <a:pt x="270" y="114"/>
                </a:cubicBezTo>
                <a:close/>
                <a:moveTo>
                  <a:pt x="322" y="145"/>
                </a:moveTo>
                <a:lnTo>
                  <a:pt x="486" y="124"/>
                </a:lnTo>
                <a:cubicBezTo>
                  <a:pt x="500" y="122"/>
                  <a:pt x="511" y="131"/>
                  <a:pt x="511" y="145"/>
                </a:cubicBezTo>
                <a:lnTo>
                  <a:pt x="511" y="378"/>
                </a:lnTo>
                <a:cubicBezTo>
                  <a:pt x="511" y="391"/>
                  <a:pt x="500" y="404"/>
                  <a:pt x="486" y="406"/>
                </a:cubicBezTo>
                <a:lnTo>
                  <a:pt x="322" y="426"/>
                </a:lnTo>
                <a:lnTo>
                  <a:pt x="322" y="145"/>
                </a:lnTo>
                <a:close/>
                <a:moveTo>
                  <a:pt x="354" y="183"/>
                </a:moveTo>
                <a:lnTo>
                  <a:pt x="481" y="166"/>
                </a:lnTo>
                <a:lnTo>
                  <a:pt x="481" y="224"/>
                </a:lnTo>
                <a:lnTo>
                  <a:pt x="354" y="240"/>
                </a:lnTo>
                <a:lnTo>
                  <a:pt x="354" y="183"/>
                </a:lnTo>
                <a:close/>
                <a:moveTo>
                  <a:pt x="221" y="56"/>
                </a:moveTo>
                <a:lnTo>
                  <a:pt x="384" y="35"/>
                </a:lnTo>
                <a:cubicBezTo>
                  <a:pt x="398" y="33"/>
                  <a:pt x="410" y="43"/>
                  <a:pt x="410" y="56"/>
                </a:cubicBezTo>
                <a:lnTo>
                  <a:pt x="410" y="63"/>
                </a:lnTo>
                <a:lnTo>
                  <a:pt x="255" y="83"/>
                </a:lnTo>
                <a:cubicBezTo>
                  <a:pt x="244" y="86"/>
                  <a:pt x="240" y="93"/>
                  <a:pt x="240" y="107"/>
                </a:cubicBezTo>
                <a:lnTo>
                  <a:pt x="240" y="335"/>
                </a:lnTo>
                <a:lnTo>
                  <a:pt x="221" y="338"/>
                </a:lnTo>
                <a:lnTo>
                  <a:pt x="221" y="56"/>
                </a:lnTo>
                <a:close/>
                <a:moveTo>
                  <a:pt x="101" y="188"/>
                </a:moveTo>
                <a:lnTo>
                  <a:pt x="134" y="188"/>
                </a:lnTo>
                <a:lnTo>
                  <a:pt x="134" y="135"/>
                </a:lnTo>
                <a:lnTo>
                  <a:pt x="104" y="135"/>
                </a:lnTo>
                <a:cubicBezTo>
                  <a:pt x="76" y="135"/>
                  <a:pt x="54" y="158"/>
                  <a:pt x="54" y="186"/>
                </a:cubicBezTo>
                <a:lnTo>
                  <a:pt x="54" y="467"/>
                </a:lnTo>
                <a:cubicBezTo>
                  <a:pt x="54" y="490"/>
                  <a:pt x="69" y="509"/>
                  <a:pt x="90" y="515"/>
                </a:cubicBezTo>
                <a:lnTo>
                  <a:pt x="90" y="515"/>
                </a:lnTo>
                <a:lnTo>
                  <a:pt x="0" y="586"/>
                </a:lnTo>
                <a:lnTo>
                  <a:pt x="0" y="630"/>
                </a:lnTo>
                <a:lnTo>
                  <a:pt x="678" y="630"/>
                </a:lnTo>
                <a:lnTo>
                  <a:pt x="678" y="586"/>
                </a:lnTo>
                <a:lnTo>
                  <a:pt x="582" y="516"/>
                </a:lnTo>
                <a:cubicBezTo>
                  <a:pt x="604" y="511"/>
                  <a:pt x="621" y="491"/>
                  <a:pt x="621" y="467"/>
                </a:cubicBezTo>
                <a:lnTo>
                  <a:pt x="621" y="186"/>
                </a:lnTo>
                <a:cubicBezTo>
                  <a:pt x="621" y="158"/>
                  <a:pt x="598" y="135"/>
                  <a:pt x="571" y="135"/>
                </a:cubicBezTo>
                <a:lnTo>
                  <a:pt x="541" y="135"/>
                </a:lnTo>
                <a:lnTo>
                  <a:pt x="541" y="188"/>
                </a:lnTo>
                <a:lnTo>
                  <a:pt x="573" y="188"/>
                </a:lnTo>
                <a:lnTo>
                  <a:pt x="573" y="474"/>
                </a:lnTo>
                <a:lnTo>
                  <a:pt x="101" y="474"/>
                </a:lnTo>
                <a:lnTo>
                  <a:pt x="101" y="1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34" tIns="45717" rIns="91434" bIns="45717" numCol="1" anchor="t" anchorCtr="0" compatLnSpc="1"/>
          <a:lstStyle/>
          <a:p>
            <a:endParaRPr lang="zh-CN" altLang="en-US"/>
          </a:p>
        </p:txBody>
      </p:sp>
    </p:spTree>
  </p:cSld>
  <p:clrMapOvr>
    <a:masterClrMapping/>
  </p:clrMapOvr>
  <p:transition spd="slow" advTm="14932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直接连接符 22" descr="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"/>
          <p:cNvCxnSpPr/>
          <p:nvPr/>
        </p:nvCxnSpPr>
        <p:spPr>
          <a:xfrm flipH="1">
            <a:off x="338824" y="1319686"/>
            <a:ext cx="7200000" cy="0"/>
          </a:xfrm>
          <a:prstGeom prst="line">
            <a:avLst/>
          </a:prstGeom>
          <a:ln w="12700">
            <a:solidFill>
              <a:srgbClr val="537285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圆角矩形 26"/>
          <p:cNvSpPr/>
          <p:nvPr/>
        </p:nvSpPr>
        <p:spPr>
          <a:xfrm rot="2700000">
            <a:off x="1162002" y="216166"/>
            <a:ext cx="898359" cy="898359"/>
          </a:xfrm>
          <a:prstGeom prst="roundRect">
            <a:avLst>
              <a:gd name="adj" fmla="val 0"/>
            </a:avLst>
          </a:prstGeom>
          <a:solidFill>
            <a:srgbClr val="537285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圆角矩形 27"/>
          <p:cNvSpPr/>
          <p:nvPr/>
        </p:nvSpPr>
        <p:spPr>
          <a:xfrm rot="2700000">
            <a:off x="635354" y="216169"/>
            <a:ext cx="898359" cy="898359"/>
          </a:xfrm>
          <a:prstGeom prst="roundRect">
            <a:avLst>
              <a:gd name="adj" fmla="val 0"/>
            </a:avLst>
          </a:prstGeom>
          <a:solidFill>
            <a:srgbClr val="537285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圆角矩形 28"/>
          <p:cNvSpPr/>
          <p:nvPr/>
        </p:nvSpPr>
        <p:spPr>
          <a:xfrm rot="2700000">
            <a:off x="898678" y="216166"/>
            <a:ext cx="898359" cy="898359"/>
          </a:xfrm>
          <a:prstGeom prst="roundRect">
            <a:avLst>
              <a:gd name="adj" fmla="val 0"/>
            </a:avLst>
          </a:prstGeom>
          <a:solidFill>
            <a:srgbClr val="124062"/>
          </a:solidFill>
          <a:ln w="349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4" name="直接连接符 23" descr="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"/>
          <p:cNvCxnSpPr/>
          <p:nvPr/>
        </p:nvCxnSpPr>
        <p:spPr>
          <a:xfrm flipH="1">
            <a:off x="338824" y="1400648"/>
            <a:ext cx="7200000" cy="0"/>
          </a:xfrm>
          <a:prstGeom prst="line">
            <a:avLst/>
          </a:prstGeom>
          <a:ln w="38100">
            <a:solidFill>
              <a:srgbClr val="12406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文本框 43" descr="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"/>
          <p:cNvSpPr txBox="1"/>
          <p:nvPr/>
        </p:nvSpPr>
        <p:spPr>
          <a:xfrm>
            <a:off x="2360134" y="564172"/>
            <a:ext cx="38779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3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负责人及团队</a:t>
            </a:r>
            <a:r>
              <a:rPr lang="zh-CN" altLang="en-US" sz="3600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介绍</a:t>
            </a:r>
            <a:endParaRPr lang="zh-CN" altLang="en-US" sz="36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913765" y="225425"/>
            <a:ext cx="868680" cy="9220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一</a:t>
            </a:r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1238250" y="2176145"/>
            <a:ext cx="8925560" cy="4351655"/>
          </a:xfrm>
        </p:spPr>
        <p:txBody>
          <a:bodyPr/>
          <a:lstStyle/>
          <a:p>
            <a:pPr algn="l"/>
            <a:r>
              <a:rPr lang="zh-CN" altLang="en-US" dirty="0" smtClean="0">
                <a:latin typeface="宋体" panose="02010600030101010101" pitchFamily="2" charset="-122"/>
                <a:ea typeface="宋体" panose="02010600030101010101" pitchFamily="2" charset="-122"/>
              </a:rPr>
              <a:t>负责人姓名</a:t>
            </a:r>
            <a:endParaRPr lang="en-US" altLang="zh-CN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l"/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所在公司名称</a:t>
            </a:r>
            <a:endParaRPr lang="en-US" altLang="zh-CN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l"/>
            <a:r>
              <a:rPr lang="zh-CN" altLang="en-US" dirty="0" smtClean="0">
                <a:cs typeface="Times New Roman" panose="02020603050405020304" pitchFamily="18" charset="0"/>
              </a:rPr>
              <a:t>个人背景介绍（</a:t>
            </a:r>
            <a:r>
              <a:rPr lang="zh-CN" altLang="zh-CN" dirty="0" smtClean="0">
                <a:cs typeface="Times New Roman" panose="02020603050405020304" pitchFamily="18" charset="0"/>
              </a:rPr>
              <a:t>主要</a:t>
            </a:r>
            <a:r>
              <a:rPr lang="zh-CN" altLang="zh-CN" dirty="0">
                <a:cs typeface="Times New Roman" panose="02020603050405020304" pitchFamily="18" charset="0"/>
              </a:rPr>
              <a:t>工作经历</a:t>
            </a:r>
            <a:r>
              <a:rPr lang="zh-CN" altLang="zh-CN" dirty="0" smtClean="0">
                <a:cs typeface="Times New Roman" panose="02020603050405020304" pitchFamily="18" charset="0"/>
              </a:rPr>
              <a:t>，教育</a:t>
            </a:r>
            <a:r>
              <a:rPr lang="zh-CN" altLang="zh-CN" dirty="0">
                <a:cs typeface="Times New Roman" panose="02020603050405020304" pitchFamily="18" charset="0"/>
              </a:rPr>
              <a:t>背景，创新创业</a:t>
            </a:r>
            <a:r>
              <a:rPr lang="zh-CN" altLang="zh-CN" dirty="0" smtClean="0">
                <a:cs typeface="Times New Roman" panose="02020603050405020304" pitchFamily="18" charset="0"/>
              </a:rPr>
              <a:t>经历</a:t>
            </a:r>
            <a:r>
              <a:rPr lang="zh-CN" altLang="en-US" dirty="0" smtClean="0">
                <a:cs typeface="Times New Roman" panose="02020603050405020304" pitchFamily="18" charset="0"/>
              </a:rPr>
              <a:t>）</a:t>
            </a:r>
            <a:endParaRPr lang="en-US" altLang="zh-CN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直接连接符 22" descr="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"/>
          <p:cNvCxnSpPr/>
          <p:nvPr/>
        </p:nvCxnSpPr>
        <p:spPr>
          <a:xfrm flipH="1">
            <a:off x="338824" y="1319686"/>
            <a:ext cx="7200000" cy="0"/>
          </a:xfrm>
          <a:prstGeom prst="line">
            <a:avLst/>
          </a:prstGeom>
          <a:ln w="12700">
            <a:solidFill>
              <a:srgbClr val="537285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圆角矩形 26"/>
          <p:cNvSpPr/>
          <p:nvPr/>
        </p:nvSpPr>
        <p:spPr>
          <a:xfrm rot="2700000">
            <a:off x="1162002" y="216166"/>
            <a:ext cx="898359" cy="898359"/>
          </a:xfrm>
          <a:prstGeom prst="roundRect">
            <a:avLst>
              <a:gd name="adj" fmla="val 0"/>
            </a:avLst>
          </a:prstGeom>
          <a:solidFill>
            <a:srgbClr val="537285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圆角矩形 27"/>
          <p:cNvSpPr/>
          <p:nvPr/>
        </p:nvSpPr>
        <p:spPr>
          <a:xfrm rot="2700000">
            <a:off x="635354" y="216169"/>
            <a:ext cx="898359" cy="898359"/>
          </a:xfrm>
          <a:prstGeom prst="roundRect">
            <a:avLst>
              <a:gd name="adj" fmla="val 0"/>
            </a:avLst>
          </a:prstGeom>
          <a:solidFill>
            <a:srgbClr val="537285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圆角矩形 28"/>
          <p:cNvSpPr/>
          <p:nvPr/>
        </p:nvSpPr>
        <p:spPr>
          <a:xfrm rot="2700000">
            <a:off x="898678" y="216166"/>
            <a:ext cx="898359" cy="898359"/>
          </a:xfrm>
          <a:prstGeom prst="roundRect">
            <a:avLst>
              <a:gd name="adj" fmla="val 0"/>
            </a:avLst>
          </a:prstGeom>
          <a:solidFill>
            <a:srgbClr val="124062"/>
          </a:solidFill>
          <a:ln w="349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4" name="直接连接符 23" descr="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"/>
          <p:cNvCxnSpPr/>
          <p:nvPr/>
        </p:nvCxnSpPr>
        <p:spPr>
          <a:xfrm flipH="1">
            <a:off x="338824" y="1400648"/>
            <a:ext cx="7200000" cy="0"/>
          </a:xfrm>
          <a:prstGeom prst="line">
            <a:avLst/>
          </a:prstGeom>
          <a:ln w="38100">
            <a:solidFill>
              <a:srgbClr val="12406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文本框 43" descr="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"/>
          <p:cNvSpPr txBox="1"/>
          <p:nvPr/>
        </p:nvSpPr>
        <p:spPr>
          <a:xfrm>
            <a:off x="2360134" y="564172"/>
            <a:ext cx="38779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3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负责人及团队</a:t>
            </a:r>
            <a:r>
              <a:rPr lang="zh-CN" altLang="en-US" sz="3600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介绍</a:t>
            </a:r>
            <a:endParaRPr lang="zh-CN" altLang="en-US" sz="36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913765" y="225425"/>
            <a:ext cx="868680" cy="9220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一</a:t>
            </a:r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1238250" y="2176145"/>
            <a:ext cx="8925560" cy="4351655"/>
          </a:xfrm>
        </p:spPr>
        <p:txBody>
          <a:bodyPr/>
          <a:lstStyle/>
          <a:p>
            <a:pPr algn="l"/>
            <a:r>
              <a:rPr lang="zh-CN" altLang="en-US" dirty="0" smtClean="0">
                <a:latin typeface="宋体" panose="02010600030101010101" pitchFamily="2" charset="-122"/>
                <a:ea typeface="宋体" panose="02010600030101010101" pitchFamily="2" charset="-122"/>
              </a:rPr>
              <a:t>团队及成员介绍（限</a:t>
            </a:r>
            <a:r>
              <a:rPr lang="en-US" altLang="zh-CN" dirty="0" smtClean="0"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lang="zh-CN" altLang="en-US" dirty="0" smtClean="0">
                <a:latin typeface="宋体" panose="02010600030101010101" pitchFamily="2" charset="-122"/>
                <a:ea typeface="宋体" panose="02010600030101010101" pitchFamily="2" charset="-122"/>
              </a:rPr>
              <a:t>页）</a:t>
            </a:r>
            <a:endParaRPr lang="en-US" altLang="zh-CN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20268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直接连接符 22" descr="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"/>
          <p:cNvCxnSpPr/>
          <p:nvPr/>
        </p:nvCxnSpPr>
        <p:spPr>
          <a:xfrm flipH="1">
            <a:off x="338824" y="1319686"/>
            <a:ext cx="7200000" cy="0"/>
          </a:xfrm>
          <a:prstGeom prst="line">
            <a:avLst/>
          </a:prstGeom>
          <a:ln w="12700">
            <a:solidFill>
              <a:srgbClr val="537285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圆角矩形 26"/>
          <p:cNvSpPr/>
          <p:nvPr/>
        </p:nvSpPr>
        <p:spPr>
          <a:xfrm rot="2700000">
            <a:off x="1162002" y="216166"/>
            <a:ext cx="898359" cy="898359"/>
          </a:xfrm>
          <a:prstGeom prst="roundRect">
            <a:avLst>
              <a:gd name="adj" fmla="val 0"/>
            </a:avLst>
          </a:prstGeom>
          <a:solidFill>
            <a:srgbClr val="537285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圆角矩形 27"/>
          <p:cNvSpPr/>
          <p:nvPr/>
        </p:nvSpPr>
        <p:spPr>
          <a:xfrm rot="2700000">
            <a:off x="635354" y="216169"/>
            <a:ext cx="898359" cy="898359"/>
          </a:xfrm>
          <a:prstGeom prst="roundRect">
            <a:avLst>
              <a:gd name="adj" fmla="val 0"/>
            </a:avLst>
          </a:prstGeom>
          <a:solidFill>
            <a:srgbClr val="537285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圆角矩形 28"/>
          <p:cNvSpPr/>
          <p:nvPr/>
        </p:nvSpPr>
        <p:spPr>
          <a:xfrm rot="2700000">
            <a:off x="898678" y="216166"/>
            <a:ext cx="898359" cy="898359"/>
          </a:xfrm>
          <a:prstGeom prst="roundRect">
            <a:avLst>
              <a:gd name="adj" fmla="val 0"/>
            </a:avLst>
          </a:prstGeom>
          <a:solidFill>
            <a:srgbClr val="124062"/>
          </a:solidFill>
          <a:ln w="349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4" name="直接连接符 23" descr="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"/>
          <p:cNvCxnSpPr/>
          <p:nvPr/>
        </p:nvCxnSpPr>
        <p:spPr>
          <a:xfrm flipH="1">
            <a:off x="338824" y="1400648"/>
            <a:ext cx="7200000" cy="0"/>
          </a:xfrm>
          <a:prstGeom prst="line">
            <a:avLst/>
          </a:prstGeom>
          <a:ln w="38100">
            <a:solidFill>
              <a:srgbClr val="12406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文本框 43" descr="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"/>
          <p:cNvSpPr txBox="1"/>
          <p:nvPr/>
        </p:nvSpPr>
        <p:spPr>
          <a:xfrm>
            <a:off x="2360134" y="564172"/>
            <a:ext cx="20313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3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项目</a:t>
            </a:r>
            <a:r>
              <a:rPr lang="zh-CN" altLang="en-US" sz="3600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简介</a:t>
            </a:r>
            <a:endParaRPr lang="zh-CN" altLang="en-US" sz="36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358265" y="1764665"/>
            <a:ext cx="853388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8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产品简介、主要原理及临床</a:t>
            </a:r>
            <a:r>
              <a:rPr lang="zh-CN" altLang="en-US" sz="2800" dirty="0" smtClean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意义（限</a:t>
            </a:r>
            <a:r>
              <a:rPr lang="en-US" altLang="zh-CN" sz="2800" dirty="0" smtClean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2</a:t>
            </a:r>
            <a:r>
              <a:rPr lang="zh-CN" altLang="en-US" sz="2800" dirty="0" smtClean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页）</a:t>
            </a:r>
          </a:p>
          <a:p>
            <a:endParaRPr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913765" y="225425"/>
            <a:ext cx="868680" cy="9220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二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直接连接符 22" descr="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"/>
          <p:cNvCxnSpPr/>
          <p:nvPr/>
        </p:nvCxnSpPr>
        <p:spPr>
          <a:xfrm flipH="1">
            <a:off x="338824" y="1319686"/>
            <a:ext cx="7200000" cy="0"/>
          </a:xfrm>
          <a:prstGeom prst="line">
            <a:avLst/>
          </a:prstGeom>
          <a:ln w="12700">
            <a:solidFill>
              <a:srgbClr val="537285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圆角矩形 26"/>
          <p:cNvSpPr/>
          <p:nvPr/>
        </p:nvSpPr>
        <p:spPr>
          <a:xfrm rot="2700000">
            <a:off x="1162002" y="216166"/>
            <a:ext cx="898359" cy="898359"/>
          </a:xfrm>
          <a:prstGeom prst="roundRect">
            <a:avLst>
              <a:gd name="adj" fmla="val 0"/>
            </a:avLst>
          </a:prstGeom>
          <a:solidFill>
            <a:srgbClr val="537285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圆角矩形 27"/>
          <p:cNvSpPr/>
          <p:nvPr/>
        </p:nvSpPr>
        <p:spPr>
          <a:xfrm rot="2700000">
            <a:off x="635354" y="216169"/>
            <a:ext cx="898359" cy="898359"/>
          </a:xfrm>
          <a:prstGeom prst="roundRect">
            <a:avLst>
              <a:gd name="adj" fmla="val 0"/>
            </a:avLst>
          </a:prstGeom>
          <a:solidFill>
            <a:srgbClr val="537285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圆角矩形 28"/>
          <p:cNvSpPr/>
          <p:nvPr/>
        </p:nvSpPr>
        <p:spPr>
          <a:xfrm rot="2700000">
            <a:off x="898678" y="216166"/>
            <a:ext cx="898359" cy="898359"/>
          </a:xfrm>
          <a:prstGeom prst="roundRect">
            <a:avLst>
              <a:gd name="adj" fmla="val 0"/>
            </a:avLst>
          </a:prstGeom>
          <a:solidFill>
            <a:srgbClr val="124062"/>
          </a:solidFill>
          <a:ln w="349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4" name="直接连接符 23" descr="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"/>
          <p:cNvCxnSpPr/>
          <p:nvPr/>
        </p:nvCxnSpPr>
        <p:spPr>
          <a:xfrm flipH="1">
            <a:off x="338824" y="1400648"/>
            <a:ext cx="7200000" cy="0"/>
          </a:xfrm>
          <a:prstGeom prst="line">
            <a:avLst/>
          </a:prstGeom>
          <a:ln w="38100">
            <a:solidFill>
              <a:srgbClr val="12406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文本框 43" descr="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"/>
          <p:cNvSpPr txBox="1"/>
          <p:nvPr/>
        </p:nvSpPr>
        <p:spPr>
          <a:xfrm>
            <a:off x="2360134" y="564172"/>
            <a:ext cx="20313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3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项目</a:t>
            </a:r>
            <a:r>
              <a:rPr lang="zh-CN" altLang="en-US" sz="3600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简介</a:t>
            </a:r>
            <a:endParaRPr lang="zh-CN" altLang="en-US" sz="36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358265" y="1764665"/>
            <a:ext cx="3416320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800" dirty="0" smtClean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核心技术、关键技术</a:t>
            </a:r>
            <a:endParaRPr lang="en-US" altLang="zh-CN" sz="2800" dirty="0" smtClean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endParaRPr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913765" y="225425"/>
            <a:ext cx="868680" cy="9220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二</a:t>
            </a:r>
          </a:p>
        </p:txBody>
      </p:sp>
    </p:spTree>
    <p:extLst>
      <p:ext uri="{BB962C8B-B14F-4D97-AF65-F5344CB8AC3E}">
        <p14:creationId xmlns:p14="http://schemas.microsoft.com/office/powerpoint/2010/main" val="1453627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/>
    </mc:Choice>
    <mc:Fallback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直接连接符 22" descr="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"/>
          <p:cNvCxnSpPr/>
          <p:nvPr/>
        </p:nvCxnSpPr>
        <p:spPr>
          <a:xfrm flipH="1">
            <a:off x="338824" y="1319686"/>
            <a:ext cx="7200000" cy="0"/>
          </a:xfrm>
          <a:prstGeom prst="line">
            <a:avLst/>
          </a:prstGeom>
          <a:ln w="12700">
            <a:solidFill>
              <a:srgbClr val="537285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圆角矩形 26"/>
          <p:cNvSpPr/>
          <p:nvPr/>
        </p:nvSpPr>
        <p:spPr>
          <a:xfrm rot="2700000">
            <a:off x="1162002" y="216166"/>
            <a:ext cx="898359" cy="898359"/>
          </a:xfrm>
          <a:prstGeom prst="roundRect">
            <a:avLst>
              <a:gd name="adj" fmla="val 0"/>
            </a:avLst>
          </a:prstGeom>
          <a:solidFill>
            <a:srgbClr val="537285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圆角矩形 27"/>
          <p:cNvSpPr/>
          <p:nvPr/>
        </p:nvSpPr>
        <p:spPr>
          <a:xfrm rot="2700000">
            <a:off x="635354" y="216169"/>
            <a:ext cx="898359" cy="898359"/>
          </a:xfrm>
          <a:prstGeom prst="roundRect">
            <a:avLst>
              <a:gd name="adj" fmla="val 0"/>
            </a:avLst>
          </a:prstGeom>
          <a:solidFill>
            <a:srgbClr val="537285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圆角矩形 28"/>
          <p:cNvSpPr/>
          <p:nvPr/>
        </p:nvSpPr>
        <p:spPr>
          <a:xfrm rot="2700000">
            <a:off x="898678" y="216166"/>
            <a:ext cx="898359" cy="898359"/>
          </a:xfrm>
          <a:prstGeom prst="roundRect">
            <a:avLst>
              <a:gd name="adj" fmla="val 0"/>
            </a:avLst>
          </a:prstGeom>
          <a:solidFill>
            <a:srgbClr val="124062"/>
          </a:solidFill>
          <a:ln w="349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4" name="直接连接符 23" descr="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"/>
          <p:cNvCxnSpPr/>
          <p:nvPr/>
        </p:nvCxnSpPr>
        <p:spPr>
          <a:xfrm flipH="1">
            <a:off x="338824" y="1400648"/>
            <a:ext cx="7200000" cy="0"/>
          </a:xfrm>
          <a:prstGeom prst="line">
            <a:avLst/>
          </a:prstGeom>
          <a:ln w="38100">
            <a:solidFill>
              <a:srgbClr val="12406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文本框 43" descr="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"/>
          <p:cNvSpPr txBox="1"/>
          <p:nvPr/>
        </p:nvSpPr>
        <p:spPr>
          <a:xfrm>
            <a:off x="2360134" y="564172"/>
            <a:ext cx="20313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3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项目</a:t>
            </a:r>
            <a:r>
              <a:rPr lang="zh-CN" altLang="en-US" sz="3600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简介</a:t>
            </a:r>
            <a:endParaRPr lang="zh-CN" altLang="en-US" sz="36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358265" y="1764665"/>
            <a:ext cx="3985386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800" dirty="0" smtClean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产品创新点（</a:t>
            </a:r>
            <a:r>
              <a:rPr lang="en-US" altLang="zh-CN" sz="2800" dirty="0" smtClean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3</a:t>
            </a:r>
            <a:r>
              <a:rPr lang="zh-CN" altLang="en-US" sz="2800" dirty="0" smtClean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项以内）</a:t>
            </a:r>
          </a:p>
          <a:p>
            <a:endParaRPr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913765" y="225425"/>
            <a:ext cx="868680" cy="9220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二</a:t>
            </a:r>
          </a:p>
        </p:txBody>
      </p:sp>
    </p:spTree>
    <p:extLst>
      <p:ext uri="{BB962C8B-B14F-4D97-AF65-F5344CB8AC3E}">
        <p14:creationId xmlns:p14="http://schemas.microsoft.com/office/powerpoint/2010/main" val="3498665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/>
    </mc:Choice>
    <mc:Fallback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直接连接符 22" descr="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"/>
          <p:cNvCxnSpPr/>
          <p:nvPr/>
        </p:nvCxnSpPr>
        <p:spPr>
          <a:xfrm flipH="1">
            <a:off x="338824" y="1319686"/>
            <a:ext cx="7200000" cy="0"/>
          </a:xfrm>
          <a:prstGeom prst="line">
            <a:avLst/>
          </a:prstGeom>
          <a:ln w="12700">
            <a:solidFill>
              <a:srgbClr val="537285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圆角矩形 26"/>
          <p:cNvSpPr/>
          <p:nvPr/>
        </p:nvSpPr>
        <p:spPr>
          <a:xfrm rot="2700000">
            <a:off x="1162002" y="216166"/>
            <a:ext cx="898359" cy="898359"/>
          </a:xfrm>
          <a:prstGeom prst="roundRect">
            <a:avLst>
              <a:gd name="adj" fmla="val 0"/>
            </a:avLst>
          </a:prstGeom>
          <a:solidFill>
            <a:srgbClr val="537285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圆角矩形 27"/>
          <p:cNvSpPr/>
          <p:nvPr/>
        </p:nvSpPr>
        <p:spPr>
          <a:xfrm rot="2700000">
            <a:off x="635354" y="216169"/>
            <a:ext cx="898359" cy="898359"/>
          </a:xfrm>
          <a:prstGeom prst="roundRect">
            <a:avLst>
              <a:gd name="adj" fmla="val 0"/>
            </a:avLst>
          </a:prstGeom>
          <a:solidFill>
            <a:srgbClr val="537285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圆角矩形 28"/>
          <p:cNvSpPr/>
          <p:nvPr/>
        </p:nvSpPr>
        <p:spPr>
          <a:xfrm rot="2700000">
            <a:off x="898678" y="216166"/>
            <a:ext cx="898359" cy="898359"/>
          </a:xfrm>
          <a:prstGeom prst="roundRect">
            <a:avLst>
              <a:gd name="adj" fmla="val 0"/>
            </a:avLst>
          </a:prstGeom>
          <a:solidFill>
            <a:srgbClr val="124062"/>
          </a:solidFill>
          <a:ln w="349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4" name="直接连接符 23" descr="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"/>
          <p:cNvCxnSpPr/>
          <p:nvPr/>
        </p:nvCxnSpPr>
        <p:spPr>
          <a:xfrm flipH="1">
            <a:off x="338824" y="1400648"/>
            <a:ext cx="7200000" cy="0"/>
          </a:xfrm>
          <a:prstGeom prst="line">
            <a:avLst/>
          </a:prstGeom>
          <a:ln w="38100">
            <a:solidFill>
              <a:srgbClr val="12406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文本框 43" descr="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"/>
          <p:cNvSpPr txBox="1"/>
          <p:nvPr/>
        </p:nvSpPr>
        <p:spPr>
          <a:xfrm>
            <a:off x="2360134" y="564172"/>
            <a:ext cx="20313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3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项目</a:t>
            </a:r>
            <a:r>
              <a:rPr lang="zh-CN" altLang="en-US" sz="3600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简介</a:t>
            </a:r>
            <a:endParaRPr lang="zh-CN" altLang="en-US" sz="36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358265" y="1764665"/>
            <a:ext cx="58738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800" dirty="0" smtClean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已完成工作、目前进展情况</a:t>
            </a:r>
            <a:endParaRPr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913765" y="225425"/>
            <a:ext cx="868680" cy="9220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二</a:t>
            </a:r>
          </a:p>
        </p:txBody>
      </p:sp>
    </p:spTree>
    <p:extLst>
      <p:ext uri="{BB962C8B-B14F-4D97-AF65-F5344CB8AC3E}">
        <p14:creationId xmlns:p14="http://schemas.microsoft.com/office/powerpoint/2010/main" val="3646769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276</Words>
  <Application>Microsoft Office PowerPoint</Application>
  <PresentationFormat>宽屏</PresentationFormat>
  <Paragraphs>71</Paragraphs>
  <Slides>16</Slides>
  <Notes>13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16</vt:i4>
      </vt:variant>
    </vt:vector>
  </HeadingPairs>
  <TitlesOfParts>
    <vt:vector size="25" baseType="lpstr">
      <vt:lpstr>宋体</vt:lpstr>
      <vt:lpstr>微软雅黑</vt:lpstr>
      <vt:lpstr>Arial</vt:lpstr>
      <vt:lpstr>Calibri</vt:lpstr>
      <vt:lpstr>Calibri Light</vt:lpstr>
      <vt:lpstr>Times New Roman</vt:lpstr>
      <vt:lpstr>Wingdings</vt:lpstr>
      <vt:lpstr>Office 主题</vt:lpstr>
      <vt:lpstr>2_Office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中国医疗器械创新创业大赛</dc:title>
  <dc:subject>现场答辩模板</dc:subject>
  <dc:creator>大赛组委会</dc:creator>
  <cp:lastModifiedBy>suna</cp:lastModifiedBy>
  <cp:revision>20</cp:revision>
  <dcterms:created xsi:type="dcterms:W3CDTF">2018-08-09T08:22:00Z</dcterms:created>
  <dcterms:modified xsi:type="dcterms:W3CDTF">2020-06-29T03:35:35Z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2052-11.1.0.8765</vt:lpwstr>
  </property>
  <property fmtid="{D5CDD505-2E9C-101B-9397-08002B2CF9AE}" pid="3" name="KSORubyTemplateID">
    <vt:lpwstr>8</vt:lpwstr>
  </property>
</Properties>
</file>